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03.12.2017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پنجم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2291164"/>
            <a:ext cx="1145857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معیار: به انواع نگارش در زبان فارسی امروز نوشتار معیار می­گویند و ویژگی­های آن به شرح ذیل است: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ملی و رسمی، فرهنگی و علمی، مطبوعاتی و آموزشی کشور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درس­خواندگان ایران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این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به غیر فارسی زبان­ها آموزش داده می­شود.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نشانه­ها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عناصر محلی، لهجه­ای، لغات مهجور فارسی و لغات بیگانه در آن دیده نمی­شود.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تثبیت شده و دارای اصول معینی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6-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مطابق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دستور زبان فارسی معاصر نوشته شده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50000"/>
              </a:lnSpc>
            </a:pPr>
            <a:r>
              <a:rPr lang="en-US" sz="2500" b="1" dirty="0">
                <a:solidFill>
                  <a:srgbClr val="BFBFB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197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0762" y="2210097"/>
            <a:ext cx="93964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مهم­ترین عواملی که در ایجاد نوشته مؤثرند(تفاوت نوشته­ها):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زبان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2- بیان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قالب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 مخاطب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موضوع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131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688" y="1557114"/>
            <a:ext cx="11358562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زبان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علمی: برای موضوعات علمی، فلسفی، دینی به کار می­رود. ویژگی­ها: وجود اصلاحات خاص آن علم در متن، به کار رفتن کلمات به صورت صریح و آشکار، استفاده نکردن از آرایه­های ادبی.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ادبی: علاوه بر انتقال پیام و معنا به زیبایی آفرینی نیز توجه دارد. ویژگی­ها: 1. استفاده از خیال و آرایه­های ادبی،2. ایجاد احساس و عاطفه در خواننده،3. انتقال پیام به صورت غیر مستقیم.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273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2" y="2157190"/>
            <a:ext cx="11687174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اداری: نوشته­ای که بین دو اداره یا شخص و اداره رد و بدل می­شود و از چهارچوب و الگوی خاصی پیروی می­کند: 1. استفاده از اصطلاحات خاص: احتراماً، استدعا دارم... 2. خلاصه و صریح است 3. با هدف خاصی نوشته می­شود 4. رسمی و قالبی است.</a:t>
            </a:r>
            <a:endParaRPr lang="en-US" sz="27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مطبوعاتی (روزنامه­ای): در روزنامه­ها، مجلات و نشریات مورد استفاده قرار می­گیرد که شامل این ویژگی­ها است: ویژگی­های مطبوعاتی: 1. استفاده از اصلاحات و عبارت­هایی که برای عموم قابل فهم باشد.</a:t>
            </a:r>
            <a:endParaRPr lang="en-US" sz="27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5941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9124" y="2093476"/>
            <a:ext cx="1109662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گفتاری: در داستان­ها و نقل قول­ها کاربرد دارد. ویژگی­ها:1. جابه­جایی ارکان دستوری 2. استفاده از کلمات به صورت شکسته 3. استفاده از اصلاحات عامیانه، امثال و کنایات 4. ساده و بی­تکلف و قابل فهم بودن.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کودکانه: در داستان­های کودکانه که مخاطب کودک است کاربرد دارد. ویژگی­ها:1. ساده و قابل فهم بودن 2. صمیمی و عاطفی بودن 3. گویا و واضح بودن 4. بدون ابهام و متناسب با فهم کودک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1890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625" y="2046238"/>
            <a:ext cx="113871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بیان (چگونگی بیان و ارائه موضوع): 1- طنز: کاربرد در انتقادهای سیاسی و اجتماعی منظورش را غیر جدی و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جذاب 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بیان کنند. 2- جد: برای بیان موضوعات دیگر مثل علمی، اداری و...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موضوع: موضوع نوشته در انتخاب نوع آن تأثیر زیادی دارد و بسته به موضوع زبان و بیان خاص و متناسب خود را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طلب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می­کند و موضوع است که نوع قالب را مشخص می­کند موضوع­ها گوناگون است مثل: علمی، فلسفی، دینی، سیاسی، اجتماعی، فرهنگی.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358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0524" y="2267248"/>
            <a:ext cx="112823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مخاطب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شخصی (یک شخص خاص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2-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گروه یا قشر 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خاصی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عمومی (عموم مردم)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844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686" y="2307788"/>
            <a:ext cx="11282363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قالب (شکل و فرم بیان مطلب تا حدود زیادی بستگی به موضوع نوشته دارد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):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مقاله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معمولاً برای بیان مطالب علمی به کار می­رود.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گزارش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و توصیف یک رویداد، مکان یا موقعیت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قطعه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ادبی: برای آفرینش زیبایی زبانی و بیان احساسات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داستان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رمان: برای بیان غیرمستقیم افکار نویسنده از طریق به تصویر کشیدن زندگی انسان 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340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86287" y="2115488"/>
            <a:ext cx="710088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انتقال پیام رسمی یا دوستانه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6-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نمایشنامه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فیلم­نامه: برای توصیف و به تصویر 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7-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کشیدن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مقاطعی از زندگی به شکلی هنری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8-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سفرنامه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وقایع سفر واقعی یا خیالی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9-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زندگینامه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زندگانی یک شخص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128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607</Words>
  <Application>Microsoft Office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Windows User</cp:lastModifiedBy>
  <cp:revision>77</cp:revision>
  <dcterms:created xsi:type="dcterms:W3CDTF">2015-07-06T05:06:21Z</dcterms:created>
  <dcterms:modified xsi:type="dcterms:W3CDTF">2017-12-03T15:17:54Z</dcterms:modified>
</cp:coreProperties>
</file>