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  <p:sldId id="279" r:id="rId4"/>
    <p:sldId id="280" r:id="rId5"/>
    <p:sldId id="277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65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39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336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438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265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268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916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758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737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851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097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842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091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856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0" y="1458107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3200" b="1" dirty="0" smtClean="0">
                <a:solidFill>
                  <a:srgbClr val="FF0000"/>
                </a:solidFill>
                <a:cs typeface="B Nazanin" pitchFamily="2" charset="-78"/>
              </a:rPr>
              <a:t>زبان فارسي2</a:t>
            </a:r>
          </a:p>
          <a:p>
            <a:pPr algn="ctr">
              <a:lnSpc>
                <a:spcPct val="200000"/>
              </a:lnSpc>
            </a:pPr>
            <a:r>
              <a:rPr lang="fa-IR" sz="3200" b="1" smtClean="0">
                <a:solidFill>
                  <a:srgbClr val="FF0000"/>
                </a:solidFill>
                <a:cs typeface="B Nazanin" pitchFamily="2" charset="-78"/>
              </a:rPr>
              <a:t>درس </a:t>
            </a:r>
            <a:r>
              <a:rPr lang="fa-IR" sz="3200" b="1" smtClean="0">
                <a:solidFill>
                  <a:srgbClr val="FF0000"/>
                </a:solidFill>
                <a:cs typeface="B Nazanin" pitchFamily="2" charset="-78"/>
              </a:rPr>
              <a:t>سوم</a:t>
            </a:r>
            <a:endParaRPr lang="en-US" sz="3200" b="1" dirty="0" smtClean="0">
              <a:solidFill>
                <a:srgbClr val="FF0000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95196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1937" y="2301225"/>
            <a:ext cx="1096803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تعریف ویرایش: اصلاح، تصحیح و بازبینی و آراستن نوشته را ویرایش (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edit</a:t>
            </a:r>
            <a:r>
              <a:rPr lang="fa-IR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) می­گویند.</a:t>
            </a: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 rtl="1">
              <a:lnSpc>
                <a:spcPct val="200000"/>
              </a:lnSpc>
            </a:pPr>
            <a:r>
              <a:rPr lang="fa-IR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شکل خام نوشته: پیش­نویس / چرک­نویس</a:t>
            </a: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 rtl="1">
              <a:lnSpc>
                <a:spcPct val="200000"/>
              </a:lnSpc>
            </a:pPr>
            <a:r>
              <a:rPr lang="fa-IR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در فعالیت نوشتن سه عامل اصلی دخالت دارد: نویسنده ----&gt; نوشته ----&gt; خواننده</a:t>
            </a:r>
            <a:endParaRPr lang="en-US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70798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5750" y="1155904"/>
            <a:ext cx="116586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انواع ویرایش</a:t>
            </a:r>
            <a:r>
              <a:rPr lang="fa-IR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:</a:t>
            </a:r>
          </a:p>
          <a:p>
            <a:pPr algn="ctr" rtl="1">
              <a:lnSpc>
                <a:spcPct val="150000"/>
              </a:lnSpc>
            </a:pP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2800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فنی</a:t>
            </a:r>
            <a:r>
              <a:rPr lang="fa-IR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: آراستگی ظاهری و نظم و ترتیب بخشیدن به اثر: مثل: علائم نگارشی و نشانه­گذاری، رعایت رسم الخط صحیح کلمات، حاشیه­گذاری، عدم حشو و تکرار، زیاده نویسی و ناهمگونی و ناپیوستگی مطالب و...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2800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زبانی و ساختاری</a:t>
            </a:r>
            <a:r>
              <a:rPr lang="fa-IR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: جنبه­های دستوری و نگارشی: مثل: بیاموزیم­های کتاب و... این ویرایش حوزه­ای گسترده­تر دارد و طبق زبان فارسی معیار اصلاح می­شود.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2800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تخصصی</a:t>
            </a:r>
            <a:r>
              <a:rPr lang="fa-IR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: علمی و تخصصی بودن اثر: مثل: محتوای نوشته را کسانی که در آن موضوع خاص تخصص و تبحر داشته باشند از نظر علمی و تخصصی بررسی می­کنند.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91628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5750" y="2020878"/>
            <a:ext cx="11601449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* کار اساسی و مهم در ویرایش: دقت در ارتباط و انسجام بندها، بررسی ضعف­ها، گره­ها، ناهمگونی­ها و ابهام­ها...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 rtl="1">
              <a:lnSpc>
                <a:spcPct val="150000"/>
              </a:lnSpc>
            </a:pPr>
            <a:r>
              <a:rPr lang="fa-IR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* ارزشیابی یک اثر: از فرآورده نهایی و حاصل کار است.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 rtl="1">
              <a:lnSpc>
                <a:spcPct val="150000"/>
              </a:lnSpc>
            </a:pPr>
            <a:r>
              <a:rPr lang="fa-IR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* یک نوشته پس از نگارش: نیاز به صرف وقت، دقت و تأمل زیاد ، حوصله و بردباری فراوان است.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 rtl="1">
              <a:lnSpc>
                <a:spcPct val="150000"/>
              </a:lnSpc>
            </a:pPr>
            <a:r>
              <a:rPr lang="fa-IR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* نوشتن محصول: آگاهی، خلاقیت، دقت، حوصله، عشق، علاقه، توجه به ویرایش و پیراستن نوشته از نقایص احتمالی است.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 rtl="1">
              <a:lnSpc>
                <a:spcPct val="150000"/>
              </a:lnSpc>
            </a:pP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 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45206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80331" y="2312894"/>
            <a:ext cx="482749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3800" dirty="0" smtClean="0">
                <a:solidFill>
                  <a:srgbClr val="C00000"/>
                </a:solidFill>
                <a:cs typeface="B Titr" panose="00000700000000000000" pitchFamily="2" charset="-78"/>
              </a:rPr>
              <a:t>پایان</a:t>
            </a:r>
            <a:endParaRPr lang="en-US" sz="138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429217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489</TotalTime>
  <Words>235</Words>
  <Application>Microsoft Office PowerPoint</Application>
  <PresentationFormat>Widescreen</PresentationFormat>
  <Paragraphs>16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Arial</vt:lpstr>
      <vt:lpstr>B Lotus</vt:lpstr>
      <vt:lpstr>B Nazanin</vt:lpstr>
      <vt:lpstr>B Titr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Alireza Golestan</dc:creator>
  <cp:lastModifiedBy>Windows User</cp:lastModifiedBy>
  <cp:revision>74</cp:revision>
  <dcterms:created xsi:type="dcterms:W3CDTF">2015-07-06T05:06:21Z</dcterms:created>
  <dcterms:modified xsi:type="dcterms:W3CDTF">2017-12-03T15:16:32Z</dcterms:modified>
</cp:coreProperties>
</file>