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  <p:sldId id="27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هفتم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9815" y="2817616"/>
            <a:ext cx="11630025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نوشتار یک قرارداد اجتماعی است و باید قواعد و نظام حاکم بر آن را به خوبی یاد گرفت تا بتوان به عنوان یک وسیله ارتباطی، از آن به شیوه­ای آشکار و راحت استفاده کرد.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آنچه در این درس در مورد نوشتار و املا مورد توجه قرار گرفت، عبارت بود از: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نوع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خط: مناسب­ترین نوع خط برای املا خط تحریری است.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2-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نقطه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در نوشتن حروف نقطه­دار، باید به جایگاه درست نقطه­ها توجه داشت.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دندانه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رعایت دندانه­های حروف دندانه­دار و طرز نوشتن آن­ها از نکات مورد توجه در املای فارسی است.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445764" y="2500328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3821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4947" y="2576050"/>
            <a:ext cx="111299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شکل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حرف: هر حرف باید به شکل صحیح خود نوشته شود.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2-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حرف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چند شکلی: اغلب حرف­های زبان فارسی، چند شکلی هستند که با توجه به جایگاه آن­ها در کلمه (آغاز، وسط، پایان) یکی از شکل­ها مورد استفاده قرار می­گیرد.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سرکج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رعایت سرکج حرف «گ» لازم است.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445764" y="2500328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0095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3240" y="2970975"/>
            <a:ext cx="11282363" cy="327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تمایز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 اختلاف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سهو و خطا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در معرض لغزش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بیکار و سلندر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تأثیرگذار و حیرت­انگیز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موقعیت و اقلیم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جزئیات طرح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آمار و ارقام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ترجیح و برتری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اعتلا و ارتقا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خاستگاه اجتماعی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رعایت ضابطه­ها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مصاحبت و هم­نشینی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عدم تطابق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حمله و شبیخون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نظم و انضباط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مرهم دل مجروح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نور و ضیا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زه و احسنت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قابلیت ارتجاع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قصر امل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امتناع و سرپیچی 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13043" y="1144071"/>
            <a:ext cx="31213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کلمات مهم املایی: </a:t>
            </a:r>
            <a:endParaRPr lang="en-US" sz="3600" dirty="0">
              <a:solidFill>
                <a:srgbClr val="FF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445764" y="2500328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4202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4849" y="3078474"/>
            <a:ext cx="11268075" cy="327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غزا و پیکار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صحنه­ی تئاتر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نصیب و بهره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مسئول برگزاری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صدای تپانچه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مات و مبهوت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تلألؤ آب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هزیمت و شکست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لوازم عاریه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صله­ی ارحام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استیصال و بیچارگی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کج و معوج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ابا و امتناع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محظوظ و برخوردار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محظور و رودربایستی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توطئه­ی دشمن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بحبوحه­ی مسابقه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غیلان درونی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هیبت و شکوه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عجز و لابه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کشت صیفی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تشییع جنازه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قدغن و ممنوع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شعشعه­ و روشنی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وصل و لقا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مذلّت و خواری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13043" y="1144071"/>
            <a:ext cx="31213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کلمات مهم املایی: </a:t>
            </a:r>
            <a:endParaRPr lang="en-US" sz="3600" dirty="0">
              <a:solidFill>
                <a:srgbClr val="FF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1445764" y="2500328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891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354</Words>
  <Application>Microsoft Office PowerPoint</Application>
  <PresentationFormat>Widescreen</PresentationFormat>
  <Paragraphs>15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Windows User</cp:lastModifiedBy>
  <cp:revision>83</cp:revision>
  <dcterms:created xsi:type="dcterms:W3CDTF">2015-07-06T05:06:21Z</dcterms:created>
  <dcterms:modified xsi:type="dcterms:W3CDTF">2017-12-03T15:17:37Z</dcterms:modified>
</cp:coreProperties>
</file>