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7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ششم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974" y="2545274"/>
            <a:ext cx="112823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نمودهای زبان: 1- گفتاری (آوایی) 2- نوشتاری (خطی) 3- اشاره­ای (حرکتی)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چیست؟ یکی از نمودهای زبان است، که در آن زبان به جای آن که به شکل صوت (آوا) تجلّی پیدا کند، به شکل خط و نوشته آشکار می­گردد.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02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62" y="1514253"/>
            <a:ext cx="1140142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تفاوت میان گفتار و نوشتار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 نمود آوایی زبان است حال آن که نوشتار نمود خطی زبان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 با زبان رابطه مستقیم دارد به طوری که زبان گفتار ریشه در ذات و طبیعت انسان دارد و نیازی به آموزش رسمی ندارد و زبان بدون گفتار قابل تصور نیست، حال آن که خط و نوشتار ذاتی و طبیعی انسان نیست و ریشه در اجتماع و فرهنگ دارد به طوری که انسان در سن خاصی آن مهارت را با آموزش رسمی می­آموزد.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709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475" y="2192328"/>
            <a:ext cx="116157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 و نوشتار، خاستگاه اجتماعی و فرهنگی دارد و ساخته خود انسان است و برای یادگیری آن به استعداد طبیعی خاصی مجهز نیستیم و از طریق درس و مدرسه می­آموزیم ولی در زبان و گفتار وضع فرق می­کند زیرا استعداد یادگیری زبان و گفتار، طبیعی و خدادادی است و یادگیری زبان و گفتار به هوش و حافظه و درس و مدرسه نیازی ندارد و هر انسان سالمی از عهده آن بر می­آید.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در مقایسه با گفتار، سابقه کمی دارد و سابقه زبان به میلیون­ها سال مدرسه ولی خط و نوشتار پدیده­ای بسیار تازه است و سابقه آن به ده هزار سال پیش می­رسد.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836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" y="2007751"/>
            <a:ext cx="116157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برخی از دلایل اهمیت گفتار: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و گفتار ریشه در ذات و طبیعت انسان دارد ولی خط و نوشتار ذاتی و طبیعی انسان نیست و ریشه در اجتماع و فرهنگ او دارد.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سابقه گفتار بسیار بیشتر از نوشتار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 و نوشتار هیچ بخشی از بخش­های اصلی زبان و گفتار را تشکیل نمی­دهند چرا که زبان و گفتار میلیون­ها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سال</a:t>
            </a: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/>
              <a:t> وجود داشته داشته است بی­آن که اثری از خط و نوشتار در میان بوده باشد.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426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3412" y="1928590"/>
            <a:ext cx="10796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11303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4- خط و نوشتار به طور غیر مستقیم و بی­واسطه گفتار با زبان پیوند می­خورد به این معنی که ما نخست زبان را به صورت   گفتار درمی­آوریم آن­گاه گفتار را به کمک خط به شکل نوشتار می­نویسیم.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راز اصلی نیاز ما به آموختن خط و نوشتار این است که زبان پس از آن که از طریق گفتار به شکل نوشتار درمی­آید، کم­کم آن شکل نوشتار از صورت گفتاری خود فاصله می­گیرد و به مرور زمان در طول قرون، شکلی متفاوت و مخصوص به خود پیدا می­کند.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27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7226" y="2515538"/>
            <a:ext cx="110585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چرا شکل گفتاری و نوشتاری کلمات زیر تفاوت دارد؟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پاسخ: به خاطر فاصله گرفتن گفتار از نوشتار، این­گونه کلمات در گذشته معمولاً به همین شکل نوشتاری تلفظ می­شدند، اما به مرور زمان که گفتار و تلفظ آن­ها تغییر پیدا کرده است، نوشتار ثابت باقی مانده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 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361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383</Words>
  <Application>Microsoft Office PowerPoint</Application>
  <PresentationFormat>Widescreen</PresentationFormat>
  <Paragraphs>20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79</cp:revision>
  <dcterms:created xsi:type="dcterms:W3CDTF">2015-07-06T05:06:21Z</dcterms:created>
  <dcterms:modified xsi:type="dcterms:W3CDTF">2017-12-03T15:17:23Z</dcterms:modified>
</cp:coreProperties>
</file>