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2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سیزدهم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89965" y="2769711"/>
            <a:ext cx="112977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تحقیق: تلاش برای درک حقیقت و فهمیدن آن، فعالیت فرد برای دانستن و یافتن پاسخ پرسش­ها.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شرط تحقیق: در کم­ترین وقت بهترین و گزیده­ترین اطلاعات را درباره موضوع به دست آوردن.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روش­های تحقیق متفاوت است: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جامعه­شناسی و روان­شناسی: مشاهده، مصاحبه، پرسش­نامه، آمار و تحلیل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پزشکی، زیستی، فیزیک و شیمی: تجربه و آزمایش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انسانی: مشاهده علمی و منابع تحقیق و مطالعه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2646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36176" y="2357301"/>
            <a:ext cx="116742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 مهم املایی: غوک و قورباغه - مصاحب و ملازم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جملات تأثیرگذار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محتاط و مآل­اندیش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تلخیص و اختصار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صوّر خیال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سلامت و روانی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مخلّ فصاحت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گفتار بی­شائبه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طلبه­ی عطار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بیت معمور ادب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حظّ زیبایی­شناختی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رذایل اخلاقی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واثق و مطمئن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مدح و ذم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ضیاع و عقار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معزول و برکنار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امارت و فرمانروایی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الغای بردگی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خشم و غیظ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مضیقه و تنگنا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عفریت و اهریمن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ماه آذار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رطل­گران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سفاهت و نادانی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اشباح و سایه­ها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جرئت و جسارت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موحش و هراس­انگیز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مکث و توقف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تعلّل و درنگ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عهد عتیق - 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en-US" sz="2400" b="1" dirty="0">
                <a:solidFill>
                  <a:srgbClr val="BFBFB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087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24436" y="2472516"/>
            <a:ext cx="112417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نشانه­های خطی: علامت­ها و نشانه­هایی که جزء حروف الفبا به حساب نمی­آیند اما رعایت آن­ها هنگام نوشتن املا لازم است. 9 نشانه خطی در زبان فارسی: ـَـِـُـًـٍـٌـّـآه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تشدید: مشدد خواندن یک حرف، با فشار بیشتری حرف مشدد تلفظ می­شود، تشدید مخصوص کلمات عربی رایج در فارسی است جز تعداد محدودی از کلمات فارسی که تشدید می­گیرند (مثل: پلّه، درّه، کرّه و...)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نشانه تشدید متناسب با تلفظ رسمی و معیار در همه باید رعایت شود.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933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63072" y="2754904"/>
            <a:ext cx="114837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تشدید: 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میانی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یکی از حروف کلمه غیر از حرف اول و آخر مشدد است و گذاشتن آن در همه جا الزامی است مثل محبّت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2-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پایانی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آخرین حرف کلمه در صورتی که بعد از کلمه مصوت بیاید لازم است در غیر این صورت اگر حرف آخر ساکن باشد لازم به تشدید گذاشتن نیست. سد – سدّ کرج  		فن – فنّی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321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18565" y="2357301"/>
            <a:ext cx="112843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علامت تشدید باید درست روی حرف مشدّد قرار گیرد.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همه کلمات عربی رایج در فارسی که دو حرفی هستند اگر پس از کلمات مصوّت بیاید حرف آخرشان مشدّد است: حق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تشدید آغازین وجود ندارد یعنی هیچ کلمه­ای نیست که حرف اول آن مشدّد باشد.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تنوین: از نشانه­های عربی است که وارد زبان فارسی شده است تنوین در واقع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ساکنی است که با توجه به مصوت ـًـٍـٌ نوشته می­شود تنوین نصب ـً رایج در زبان فارسی رایج­تر آنست و همیشه با کرسی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همراه است و نقش قیدی دارد. تنوین ـٍـٌ تنها در کلمات و عبارات عربی رایج در فارسی به کار می­رود.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2678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42681" y="2613029"/>
            <a:ext cx="106545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مد: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هرگاه پس از همزه مصوت «ا» بیاید از مد استفاده می­شود که به صورت 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نوشته می­شود. اگر کلمه­ای در فارسی با «ء ا» (همزه و مصوت ا) شروع شود به صورت «آ» نوشته می­شود، اگر در وسط کلمه همزه و مصوت بلند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ا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بیاید با توجه به موقعیت آن به دو صورت «آ» یا «ا» نوشته می­شود اگر در آغاز هجا باشد به صورت آ و اگر در آغاز هجا نباشد به صورت «ا» نوشته می­شود و همزه تلفظ نمی­شود (گلاب)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3270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60294" y="2586135"/>
            <a:ext cx="11017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 میانجی: کلماتی که حرف آخر آن­ها یکی از مصوت­های «ا» و «ـِه» باشد هنگام پذیرفتن ـِ نقش­نمای اضافی برای راحتی تلفظ 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میانجی استفاده می­شود و به دو صورت نوشته می­شود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میانجی کوچک و بزرگ چون شکل کوچک آن از نظر ظاهری شبیه همزه است برای اشتباه نگرفتن آن با همزه بهتر است 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میانجی، شکل بزرگ استفاده شود تا در آموزش ایجاد اشکال نکند. 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9448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976719" y="2170637"/>
            <a:ext cx="9847729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حرف میانجی به شکل­های مختلف می­آید که عبارت اند از: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 ===&gt; به کلمات مختوم به «ا» و «ـه» می­آید: آشنایان، ستاره درخشان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ج ===&gt; به کلمات مختوم «ی، ـه» که می­خواهند با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ات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جمع بسته شوند: سبزیجات، میوه­جات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گ ===&gt; به کلمات مختوم به «ـه» که با ان جمع بسته می­شوند می­آید: ستارگان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 ===&gt; به کلمات مختوم به «ـه، ا» می­آید: پلکان، نیاکان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 ===&gt; بین دو مصوت «ـه، ی» می­آید: نکته + ی ==&gt; نکته­ای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1656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99247" y="2666817"/>
            <a:ext cx="11001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بعضی کلمات حرف میانجی آن­ها خوانده می­شود ولی نوشته نمی­شود مثل کلماتی که به «و» ختم می­شود هنگام جمع بستن با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مثل: گیسووان خوانده می­شود ولی گیسوان نوشته می­شود (حرف میانجی)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قاعده درباره بعضی کلمات هم صدق می­کند مثلاً کلمه خیابان 2 تا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یـ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دارد ولی یکی را می­نویسیم: خییابان می­خوانیم ولی خیابان می­نویسیم.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4082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10988" y="2572454"/>
            <a:ext cx="1143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فاصله: </a:t>
            </a: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</a:t>
            </a:r>
            <a:r>
              <a:rPr lang="fa-IR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نوشتار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رعایت فاصله و حریم در درست­خوانی و انتقال مطالب به خواننده کمک می­کند. به حریم میان حروف غیرچسبان یک کلمه نیم فاصله و به حریم کلمات یک جمله فاصله می­گویند که تقریباً فاصله دو برابر نیم فاصله است.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فصل و وصل: بعضی کلمات را نباید گسسته نوشت و بعضی کلمات را نباید پیوسته نوشت.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زبان فارسی پیوسته­نویسی همه کلمات ممکن نیست و در مواردی بر منفصل­نویسی (گسسته­نویسی) باید تأکید کرد تا به جای قاعده­های مختلف قاعده­ای واحد ایجاد گردد. کتاب­ش ==&gt; کتابش	جنابعالی ==&gt; جناب­عالی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پس در زبان فارسی اصل بر جدانویسی است مگر در کلمه جدانویسی ایجاد ابهام کند باید متصل نوشت.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گذاشتن نشانه­های ـَـِـُـ˚ الزامی نیست مگر اینکه ایجاد ابهام کند. مِلک، مُلک، مَلَک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2793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899</Words>
  <Application>Microsoft Office PowerPoint</Application>
  <PresentationFormat>Widescreen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Windows User</cp:lastModifiedBy>
  <cp:revision>97</cp:revision>
  <dcterms:created xsi:type="dcterms:W3CDTF">2015-07-06T05:06:21Z</dcterms:created>
  <dcterms:modified xsi:type="dcterms:W3CDTF">2017-12-03T15:17:05Z</dcterms:modified>
</cp:coreProperties>
</file>