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8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6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فاطمه سرایی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36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3( </a:t>
            </a:r>
            <a:r>
              <a:rPr lang="fa-IR" sz="36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پاره خط های متناسب در مثلث های متشابه) </a:t>
            </a:r>
            <a:endParaRPr lang="en-US" sz="36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77" y="1107141"/>
            <a:ext cx="6991070" cy="518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71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4" y="1984751"/>
            <a:ext cx="9013731" cy="383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57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706" y="2731434"/>
            <a:ext cx="7772961" cy="325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45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69" y="2815198"/>
            <a:ext cx="9974271" cy="253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64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642" y="2386852"/>
            <a:ext cx="8111480" cy="327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58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773" y="3173505"/>
            <a:ext cx="8828368" cy="219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9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69" y="2238935"/>
            <a:ext cx="8668828" cy="391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0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494" y="3175746"/>
            <a:ext cx="9063199" cy="237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486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30" y="1166570"/>
            <a:ext cx="6856599" cy="508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5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50" y="2933700"/>
            <a:ext cx="9278764" cy="243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21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19</Words>
  <Application>Microsoft Office PowerPoint</Application>
  <PresentationFormat>Widescreen</PresentationFormat>
  <Paragraphs>4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103</cp:revision>
  <dcterms:created xsi:type="dcterms:W3CDTF">2015-07-06T05:06:21Z</dcterms:created>
  <dcterms:modified xsi:type="dcterms:W3CDTF">2016-01-24T07:14:38Z</dcterms:modified>
</cp:coreProperties>
</file>