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8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64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فاطمه سرایی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هندسه 1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فصل 3(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تشابه) 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41" y="2501993"/>
            <a:ext cx="4025488" cy="244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52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04" y="3264833"/>
            <a:ext cx="6347572" cy="253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13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36" y="2985248"/>
            <a:ext cx="8923793" cy="249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39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351" y="2568736"/>
            <a:ext cx="8320648" cy="251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94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799" y="2365281"/>
            <a:ext cx="66008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6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60" y="3199425"/>
            <a:ext cx="8315604" cy="269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53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022" t="20772" r="26987" b="25735"/>
          <a:stretch/>
        </p:blipFill>
        <p:spPr>
          <a:xfrm>
            <a:off x="1559168" y="1546412"/>
            <a:ext cx="7567320" cy="494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45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546" y="2696118"/>
            <a:ext cx="7359184" cy="348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71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270" y="2736288"/>
            <a:ext cx="8166567" cy="363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85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536" y="3119718"/>
            <a:ext cx="7636934" cy="238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76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770" y="3298449"/>
            <a:ext cx="3979489" cy="215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15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12</Words>
  <Application>Microsoft Office PowerPoint</Application>
  <PresentationFormat>Widescreen</PresentationFormat>
  <Paragraphs>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102</cp:revision>
  <dcterms:created xsi:type="dcterms:W3CDTF">2015-07-06T05:06:21Z</dcterms:created>
  <dcterms:modified xsi:type="dcterms:W3CDTF">2016-01-24T07:09:25Z</dcterms:modified>
</cp:coreProperties>
</file>