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8" r:id="rId3"/>
    <p:sldId id="289" r:id="rId4"/>
    <p:sldId id="290" r:id="rId5"/>
    <p:sldId id="291" r:id="rId6"/>
    <p:sldId id="292" r:id="rId7"/>
    <p:sldId id="294" r:id="rId8"/>
    <p:sldId id="295" r:id="rId9"/>
    <p:sldId id="296" r:id="rId10"/>
    <p:sldId id="28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434" autoAdjust="0"/>
  </p:normalViewPr>
  <p:slideViewPr>
    <p:cSldViewPr snapToGrid="0">
      <p:cViewPr varScale="1">
        <p:scale>
          <a:sx n="74" d="100"/>
          <a:sy n="74" d="100"/>
        </p:scale>
        <p:origin x="60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Saturday 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فاطمه سرایی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3( نسبت و تناسب) 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9456" y="3067231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تعریف : به کسر     یک نسبت و به تساوی	 </a:t>
            </a:r>
            <a:r>
              <a:rPr lang="en-US" sz="2800" b="1" dirty="0" smtClean="0">
                <a:cs typeface="B Nazanin" panose="00000400000000000000" pitchFamily="2" charset="-78"/>
              </a:rPr>
              <a:t>    </a:t>
            </a:r>
            <a:r>
              <a:rPr lang="fa-IR" sz="2800" b="1" dirty="0" smtClean="0">
                <a:cs typeface="B Nazanin" panose="00000400000000000000" pitchFamily="2" charset="-78"/>
              </a:rPr>
              <a:t> یک تناسب می گوییم.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نسبت و تناسب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291091"/>
              </p:ext>
            </p:extLst>
          </p:nvPr>
        </p:nvGraphicFramePr>
        <p:xfrm>
          <a:off x="9078558" y="3032226"/>
          <a:ext cx="350520" cy="9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Equation" r:id="rId3" imgW="152280" imgH="406080" progId="Equation.DSMT4">
                  <p:embed/>
                </p:oleObj>
              </mc:Choice>
              <mc:Fallback>
                <p:oleObj name="Equation" r:id="rId3" imgW="1522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78558" y="3032226"/>
                        <a:ext cx="350520" cy="934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002124"/>
              </p:ext>
            </p:extLst>
          </p:nvPr>
        </p:nvGraphicFramePr>
        <p:xfrm>
          <a:off x="5398885" y="3031908"/>
          <a:ext cx="9652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Equation" r:id="rId5" imgW="419040" imgH="406080" progId="Equation.DSMT4">
                  <p:embed/>
                </p:oleObj>
              </mc:Choice>
              <mc:Fallback>
                <p:oleObj name="Equation" r:id="rId5" imgW="4190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8885" y="3031908"/>
                        <a:ext cx="965200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05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قوانین تناسب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92" y="3202191"/>
            <a:ext cx="9147031" cy="314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15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529" y="2790662"/>
            <a:ext cx="6804212" cy="36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9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010" b="71179"/>
          <a:stretch/>
        </p:blipFill>
        <p:spPr>
          <a:xfrm>
            <a:off x="3348316" y="2983966"/>
            <a:ext cx="8399057" cy="882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84093" t="29338" r="-99" b="55012"/>
          <a:stretch/>
        </p:blipFill>
        <p:spPr>
          <a:xfrm>
            <a:off x="9923929" y="4222377"/>
            <a:ext cx="1339350" cy="4437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43113" r="22773"/>
          <a:stretch/>
        </p:blipFill>
        <p:spPr>
          <a:xfrm>
            <a:off x="1249123" y="4444253"/>
            <a:ext cx="7057580" cy="176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8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9525" y="2664708"/>
            <a:ext cx="1035843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رابطه ی زیر </a:t>
            </a:r>
            <a:r>
              <a:rPr lang="en-US" sz="2800" b="1" dirty="0" smtClean="0">
                <a:cs typeface="B Nazanin" panose="00000400000000000000" pitchFamily="2" charset="-78"/>
              </a:rPr>
              <a:t>x , y</a:t>
            </a:r>
            <a:r>
              <a:rPr lang="fa-IR" sz="2800" b="1" dirty="0" smtClean="0">
                <a:cs typeface="B Nazanin" panose="00000400000000000000" pitchFamily="2" charset="-78"/>
              </a:rPr>
              <a:t> را با استفاده از قوانین تناسب بیابید.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693374"/>
              </p:ext>
            </p:extLst>
          </p:nvPr>
        </p:nvGraphicFramePr>
        <p:xfrm>
          <a:off x="1279525" y="3644505"/>
          <a:ext cx="2061210" cy="955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Equation" r:id="rId3" imgW="876240" imgH="406080" progId="Equation.DSMT4">
                  <p:embed/>
                </p:oleObj>
              </mc:Choice>
              <mc:Fallback>
                <p:oleObj name="Equation" r:id="rId3" imgW="8762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9525" y="3644505"/>
                        <a:ext cx="2061210" cy="955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998786"/>
              </p:ext>
            </p:extLst>
          </p:nvPr>
        </p:nvGraphicFramePr>
        <p:xfrm>
          <a:off x="1279525" y="5190416"/>
          <a:ext cx="1564640" cy="96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Equation" r:id="rId5" imgW="660240" imgH="406080" progId="Equation.DSMT4">
                  <p:embed/>
                </p:oleObj>
              </mc:Choice>
              <mc:Fallback>
                <p:oleObj name="Equation" r:id="rId5" imgW="6602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79525" y="5190416"/>
                        <a:ext cx="1564640" cy="962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986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5326" y="2946208"/>
            <a:ext cx="103584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میانگین هندسی دو عدد 5 و </a:t>
            </a:r>
            <a:r>
              <a:rPr lang="en-US" sz="2800" b="1" dirty="0" smtClean="0">
                <a:cs typeface="B Nazanin" panose="00000400000000000000" pitchFamily="2" charset="-78"/>
              </a:rPr>
              <a:t>a</a:t>
            </a:r>
            <a:r>
              <a:rPr lang="fa-IR" sz="2800" b="1" dirty="0" smtClean="0">
                <a:cs typeface="B Nazanin" panose="00000400000000000000" pitchFamily="2" charset="-78"/>
              </a:rPr>
              <a:t> برابر 15 است. اگر</a:t>
            </a:r>
            <a:r>
              <a:rPr lang="en-US" sz="2800" b="1" dirty="0" smtClean="0">
                <a:cs typeface="B Nazanin" panose="00000400000000000000" pitchFamily="2" charset="-78"/>
              </a:rPr>
              <a:t>		</a:t>
            </a:r>
            <a:r>
              <a:rPr lang="fa-IR" sz="2800" b="1" dirty="0" smtClean="0">
                <a:cs typeface="B Nazanin" panose="00000400000000000000" pitchFamily="2" charset="-78"/>
              </a:rPr>
              <a:t>مقدار </a:t>
            </a:r>
            <a:r>
              <a:rPr lang="en-US" sz="2800" b="1" dirty="0" smtClean="0">
                <a:cs typeface="B Nazanin" panose="00000400000000000000" pitchFamily="2" charset="-78"/>
              </a:rPr>
              <a:t>b</a:t>
            </a:r>
            <a:r>
              <a:rPr lang="fa-IR" sz="2800" b="1" dirty="0" smtClean="0">
                <a:cs typeface="B Nazanin" panose="00000400000000000000" pitchFamily="2" charset="-78"/>
              </a:rPr>
              <a:t> کدام است؟ 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1) 10			2) 5			3) 3			4)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94208"/>
              </p:ext>
            </p:extLst>
          </p:nvPr>
        </p:nvGraphicFramePr>
        <p:xfrm>
          <a:off x="4168588" y="2969069"/>
          <a:ext cx="1005840" cy="766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Equation" r:id="rId3" imgW="533160" imgH="406080" progId="Equation.DSMT4">
                  <p:embed/>
                </p:oleObj>
              </mc:Choice>
              <mc:Fallback>
                <p:oleObj name="Equation" r:id="rId3" imgW="5331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68588" y="2969069"/>
                        <a:ext cx="1005840" cy="766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287972"/>
              </p:ext>
            </p:extLst>
          </p:nvPr>
        </p:nvGraphicFramePr>
        <p:xfrm>
          <a:off x="2294227" y="3570125"/>
          <a:ext cx="298450" cy="868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Equation" r:id="rId5" imgW="139680" imgH="406080" progId="Equation.DSMT4">
                  <p:embed/>
                </p:oleObj>
              </mc:Choice>
              <mc:Fallback>
                <p:oleObj name="Equation" r:id="rId5" imgW="1396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4227" y="3570125"/>
                        <a:ext cx="298450" cy="868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283405"/>
              </p:ext>
            </p:extLst>
          </p:nvPr>
        </p:nvGraphicFramePr>
        <p:xfrm>
          <a:off x="1391256" y="4788190"/>
          <a:ext cx="4720431" cy="1604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Equation" r:id="rId7" imgW="1942920" imgH="660240" progId="Equation.DSMT4">
                  <p:embed/>
                </p:oleObj>
              </mc:Choice>
              <mc:Fallback>
                <p:oleObj name="Equation" r:id="rId7" imgW="194292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1256" y="4788190"/>
                        <a:ext cx="4720431" cy="1604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463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221" y="3094125"/>
            <a:ext cx="103584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اگر 		آن گاه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a-IR" sz="2800" b="1" dirty="0" smtClean="0">
                <a:cs typeface="B Nazanin" panose="00000400000000000000" pitchFamily="2" charset="-78"/>
              </a:rPr>
              <a:t> چه کسری از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fa-IR" sz="2800" b="1" dirty="0" smtClean="0">
                <a:cs typeface="B Nazanin" panose="00000400000000000000" pitchFamily="2" charset="-78"/>
              </a:rPr>
              <a:t> است؟ </a:t>
            </a:r>
            <a:endParaRPr lang="en-US" sz="2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1)			2)			3)			4)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مثال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535945"/>
              </p:ext>
            </p:extLst>
          </p:nvPr>
        </p:nvGraphicFramePr>
        <p:xfrm>
          <a:off x="9439089" y="3094125"/>
          <a:ext cx="1466476" cy="902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3" name="Equation" r:id="rId3" imgW="660240" imgH="406080" progId="Equation.DSMT4">
                  <p:embed/>
                </p:oleObj>
              </mc:Choice>
              <mc:Fallback>
                <p:oleObj name="Equation" r:id="rId3" imgW="6602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39089" y="3094125"/>
                        <a:ext cx="1466476" cy="902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598651"/>
              </p:ext>
            </p:extLst>
          </p:nvPr>
        </p:nvGraphicFramePr>
        <p:xfrm>
          <a:off x="10614822" y="4327666"/>
          <a:ext cx="308062" cy="82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4" name="Equation" r:id="rId5" imgW="152280" imgH="406080" progId="Equation.DSMT4">
                  <p:embed/>
                </p:oleObj>
              </mc:Choice>
              <mc:Fallback>
                <p:oleObj name="Equation" r:id="rId5" imgW="1522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14822" y="4327666"/>
                        <a:ext cx="308062" cy="82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237647"/>
              </p:ext>
            </p:extLst>
          </p:nvPr>
        </p:nvGraphicFramePr>
        <p:xfrm>
          <a:off x="7834338" y="4327666"/>
          <a:ext cx="298077" cy="794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5" name="Equation" r:id="rId7" imgW="152280" imgH="406080" progId="Equation.DSMT4">
                  <p:embed/>
                </p:oleObj>
              </mc:Choice>
              <mc:Fallback>
                <p:oleObj name="Equation" r:id="rId7" imgW="1522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34338" y="4327666"/>
                        <a:ext cx="298077" cy="794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311780"/>
              </p:ext>
            </p:extLst>
          </p:nvPr>
        </p:nvGraphicFramePr>
        <p:xfrm>
          <a:off x="5104586" y="4327666"/>
          <a:ext cx="274238" cy="79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6" name="Equation" r:id="rId9" imgW="139680" imgH="406080" progId="Equation.DSMT4">
                  <p:embed/>
                </p:oleObj>
              </mc:Choice>
              <mc:Fallback>
                <p:oleObj name="Equation" r:id="rId9" imgW="1396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04586" y="4327666"/>
                        <a:ext cx="274238" cy="797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24366"/>
              </p:ext>
            </p:extLst>
          </p:nvPr>
        </p:nvGraphicFramePr>
        <p:xfrm>
          <a:off x="2366682" y="4327666"/>
          <a:ext cx="282390" cy="82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7" name="Equation" r:id="rId11" imgW="139680" imgH="406080" progId="Equation.DSMT4">
                  <p:embed/>
                </p:oleObj>
              </mc:Choice>
              <mc:Fallback>
                <p:oleObj name="Equation" r:id="rId11" imgW="1396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66682" y="4327666"/>
                        <a:ext cx="282390" cy="82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90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91" y="972045"/>
            <a:ext cx="121681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پاسخ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624806" y="2958658"/>
          <a:ext cx="4654550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5" name="Equation" r:id="rId3" imgW="2095200" imgH="825480" progId="Equation.DSMT4">
                  <p:embed/>
                </p:oleObj>
              </mc:Choice>
              <mc:Fallback>
                <p:oleObj name="Equation" r:id="rId3" imgW="2095200" imgH="825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4806" y="2958658"/>
                        <a:ext cx="4654550" cy="183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55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60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Amoozesh</cp:lastModifiedBy>
  <cp:revision>102</cp:revision>
  <dcterms:created xsi:type="dcterms:W3CDTF">2015-07-06T05:06:21Z</dcterms:created>
  <dcterms:modified xsi:type="dcterms:W3CDTF">2016-01-02T12:10:26Z</dcterms:modified>
</cp:coreProperties>
</file>