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5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8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434" autoAdjust="0"/>
  </p:normalViewPr>
  <p:slideViewPr>
    <p:cSldViewPr snapToGrid="0">
      <p:cViewPr varScale="1">
        <p:scale>
          <a:sx n="71" d="100"/>
          <a:sy n="71" d="100"/>
        </p:scale>
        <p:origin x="64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فاطمه سرایی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60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هندسه 1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36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فصل 3( محیط و مساحت مثلث های متشابه) </a:t>
            </a:r>
            <a:endParaRPr lang="en-US" sz="36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2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146" y="2298854"/>
            <a:ext cx="6356536" cy="74649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264" y="3705273"/>
            <a:ext cx="6791886" cy="2157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865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443260"/>
            <a:ext cx="7398124" cy="477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203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466" y="2644364"/>
            <a:ext cx="7610475" cy="8931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255" y="3805518"/>
            <a:ext cx="689610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425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578" y="2635624"/>
            <a:ext cx="7570066" cy="302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441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717" y="1197836"/>
            <a:ext cx="6353455" cy="487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311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353" y="2984406"/>
            <a:ext cx="8673353" cy="1407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72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973" y="2180384"/>
            <a:ext cx="7621121" cy="400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391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534" y="2840690"/>
            <a:ext cx="8744230" cy="312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938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</TotalTime>
  <Words>17</Words>
  <Application>Microsoft Office PowerPoint</Application>
  <PresentationFormat>Widescreen</PresentationFormat>
  <Paragraphs>4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105</cp:revision>
  <dcterms:created xsi:type="dcterms:W3CDTF">2015-07-06T05:06:21Z</dcterms:created>
  <dcterms:modified xsi:type="dcterms:W3CDTF">2016-01-28T11:56:08Z</dcterms:modified>
</cp:coreProperties>
</file>