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2" r:id="rId3"/>
    <p:sldId id="303" r:id="rId4"/>
    <p:sldId id="28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:معصومه اکبری صحت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هندسه 1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فصل 4(خط و صفحه در فضا)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1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2156975"/>
            <a:ext cx="1142081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خط و صفحه در فضا: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1- دو خط در یک صفحه موازی نامیده می شوند اگر هیچ نقطه ی مشترکی نداشته باشند یا بر هم منطبق باشند.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2- یک خط و یک صفحه را که فقط یک نقطه مشترک داشته باشند متقاطع می نامیم در غیر این صورت خط و صفحه موازیند.</a:t>
            </a:r>
            <a:endParaRPr lang="fa-IR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627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3070" y="2151529"/>
            <a:ext cx="115196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3- یک خط را بر یک صفحه عمود گوییم اگر خط صفحه را قطع کند و با هر خطی که از نقطه ی تلاقی می گذرد زاویه ی قائمه تشکیل دهد به عبارت دیگر اگر خطی بر دو خط از یک صفحه عمود باشد بر آن صفحه عمود است.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 4- دو صفحه را موازی می گویند اگر یکدیگر را قطع نکنند یا بر هم منطبق باشند.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 5- دو صفحه را عمود بر هم می نامند هر گاه خطی در یکی از دو صفحه موجود باشد که بر صفحه دیگر عمود باشد.</a:t>
            </a: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18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166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134</cp:revision>
  <dcterms:created xsi:type="dcterms:W3CDTF">2015-07-06T05:06:21Z</dcterms:created>
  <dcterms:modified xsi:type="dcterms:W3CDTF">2015-12-30T05:35:01Z</dcterms:modified>
</cp:coreProperties>
</file>