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6" r:id="rId3"/>
    <p:sldId id="267" r:id="rId4"/>
    <p:sldId id="268" r:id="rId5"/>
    <p:sldId id="269" r:id="rId6"/>
    <p:sldId id="270" r:id="rId7"/>
    <p:sldId id="271" r:id="rId8"/>
    <p:sldId id="265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61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E2A4E-3265-48B6-A12E-377F737C077D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0B100-984A-4625-8783-5AF100E493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9169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E2A4E-3265-48B6-A12E-377F737C077D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0B100-984A-4625-8783-5AF100E493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236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E2A4E-3265-48B6-A12E-377F737C077D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0B100-984A-4625-8783-5AF100E493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978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E2A4E-3265-48B6-A12E-377F737C077D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0B100-984A-4625-8783-5AF100E493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8330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E2A4E-3265-48B6-A12E-377F737C077D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0B100-984A-4625-8783-5AF100E493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779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E2A4E-3265-48B6-A12E-377F737C077D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0B100-984A-4625-8783-5AF100E493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527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E2A4E-3265-48B6-A12E-377F737C077D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0B100-984A-4625-8783-5AF100E493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789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E2A4E-3265-48B6-A12E-377F737C077D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0B100-984A-4625-8783-5AF100E493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7647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E2A4E-3265-48B6-A12E-377F737C077D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0B100-984A-4625-8783-5AF100E493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097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E2A4E-3265-48B6-A12E-377F737C077D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0B100-984A-4625-8783-5AF100E493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0009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E2A4E-3265-48B6-A12E-377F737C077D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0B100-984A-4625-8783-5AF100E493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950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AE2A4E-3265-48B6-A12E-377F737C077D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10B100-984A-4625-8783-5AF100E493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7436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41115" y="699247"/>
            <a:ext cx="5133136" cy="56323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6000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cs typeface="B Titr" panose="00000700000000000000" pitchFamily="2" charset="-78"/>
              </a:rPr>
              <a:t>سال دوم دبیرستان</a:t>
            </a:r>
          </a:p>
          <a:p>
            <a:pPr algn="ctr" rtl="1">
              <a:lnSpc>
                <a:spcPct val="200000"/>
              </a:lnSpc>
            </a:pPr>
            <a:r>
              <a:rPr lang="fa-IR" sz="4000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cs typeface="B Titr" panose="00000700000000000000" pitchFamily="2" charset="-78"/>
              </a:rPr>
              <a:t>هندسه 1</a:t>
            </a:r>
          </a:p>
          <a:p>
            <a:pPr algn="ctr" rtl="1">
              <a:lnSpc>
                <a:spcPct val="200000"/>
              </a:lnSpc>
            </a:pPr>
            <a:r>
              <a:rPr lang="fa-IR" sz="4000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cs typeface="B Titr" panose="00000700000000000000" pitchFamily="2" charset="-78"/>
              </a:rPr>
              <a:t>فصل </a:t>
            </a:r>
            <a:r>
              <a:rPr lang="fa-IR" sz="4000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cs typeface="B Titr" panose="00000700000000000000" pitchFamily="2" charset="-78"/>
              </a:rPr>
              <a:t>2(مساحت)</a:t>
            </a:r>
            <a:endParaRPr lang="fa-IR" sz="4000" dirty="0" smtClean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cs typeface="B Titr" panose="00000700000000000000" pitchFamily="2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4000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cs typeface="B Titr" panose="00000700000000000000" pitchFamily="2" charset="-78"/>
              </a:rPr>
              <a:t>مدرس: فاطمه سرایی</a:t>
            </a:r>
            <a:endParaRPr lang="en-US" sz="4000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51570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0436" y="2148880"/>
            <a:ext cx="9103658" cy="4389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3088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4078" y="2607609"/>
            <a:ext cx="8525439" cy="4008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4483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4356" y="2712663"/>
            <a:ext cx="9323523" cy="3876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2925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6133" y="2755246"/>
            <a:ext cx="8887013" cy="3336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38949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1502" y="2859460"/>
            <a:ext cx="10079195" cy="3097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70329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3845" y="2635343"/>
            <a:ext cx="8443393" cy="3483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426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3603812" y="2232212"/>
            <a:ext cx="5029200" cy="2218764"/>
          </a:xfrm>
          <a:prstGeom prst="roundRect">
            <a:avLst/>
          </a:prstGeom>
          <a:ln w="57150"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5042637" y="2618319"/>
            <a:ext cx="215155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a-IR" sz="8800" dirty="0" smtClean="0">
                <a:effectLst>
                  <a:reflection blurRad="6350" stA="55000" endA="300" endPos="45500" dir="5400000" sy="-100000" algn="bl" rotWithShape="0"/>
                </a:effectLst>
                <a:cs typeface="B Titr" panose="00000700000000000000" pitchFamily="2" charset="-78"/>
              </a:rPr>
              <a:t>پایان</a:t>
            </a:r>
            <a:endParaRPr lang="en-US" sz="8800" dirty="0">
              <a:effectLst>
                <a:reflection blurRad="6350" stA="55000" endA="300" endPos="45500" dir="5400000" sy="-100000" algn="bl" rotWithShape="0"/>
              </a:effectLst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87399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theme/theme1.xml><?xml version="1.0" encoding="utf-8"?>
<a:theme xmlns:a="http://schemas.openxmlformats.org/drawingml/2006/main" name="Theme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1" id="{29711592-03A5-4B42-A36B-AEA3D454CD0B}" vid="{BC50ED07-599E-4414-ABB3-82541E7BF84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4505</TotalTime>
  <Words>13</Words>
  <Application>Microsoft Office PowerPoint</Application>
  <PresentationFormat>Widescreen</PresentationFormat>
  <Paragraphs>5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B Titr</vt:lpstr>
      <vt:lpstr>Calibri</vt:lpstr>
      <vt:lpstr>Calibri Light</vt:lpstr>
      <vt:lpstr>Theme1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hanieh</dc:creator>
  <cp:lastModifiedBy>Alireza Golestan</cp:lastModifiedBy>
  <cp:revision>241</cp:revision>
  <dcterms:created xsi:type="dcterms:W3CDTF">2015-11-12T17:53:35Z</dcterms:created>
  <dcterms:modified xsi:type="dcterms:W3CDTF">2015-12-16T04:58:31Z</dcterms:modified>
</cp:coreProperties>
</file>