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6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3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7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3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8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4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00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5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3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58179" y="484094"/>
            <a:ext cx="5630066" cy="6017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سال دوم دبیرستان</a:t>
            </a:r>
          </a:p>
          <a:p>
            <a:pPr algn="ctr" rtl="1">
              <a:lnSpc>
                <a:spcPct val="25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هندسه1</a:t>
            </a:r>
          </a:p>
          <a:p>
            <a:pPr algn="ctr" rtl="1">
              <a:lnSpc>
                <a:spcPct val="25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فصل 1(خم ساده و چند ضلعی)</a:t>
            </a:r>
          </a:p>
          <a:p>
            <a:pPr algn="ctr" rtl="1">
              <a:lnSpc>
                <a:spcPct val="25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مدرس: فاطمه سرایی</a:t>
            </a:r>
            <a:endParaRPr lang="en-US" sz="40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157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t="694" r="5294" b="1"/>
          <a:stretch/>
        </p:blipFill>
        <p:spPr>
          <a:xfrm>
            <a:off x="1853184" y="2548127"/>
            <a:ext cx="9168384" cy="385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2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1" r="4420" b="19168"/>
          <a:stretch/>
        </p:blipFill>
        <p:spPr>
          <a:xfrm>
            <a:off x="1194815" y="2520125"/>
            <a:ext cx="10059118" cy="277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2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3" t="-370" r="3907" b="9822"/>
          <a:stretch/>
        </p:blipFill>
        <p:spPr>
          <a:xfrm>
            <a:off x="1231392" y="2535936"/>
            <a:ext cx="10363201" cy="382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" t="-2032" r="6272" b="14749"/>
          <a:stretch/>
        </p:blipFill>
        <p:spPr>
          <a:xfrm>
            <a:off x="1780032" y="2453068"/>
            <a:ext cx="9643872" cy="378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8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4" t="2256" r="5875" b="5584"/>
          <a:stretch/>
        </p:blipFill>
        <p:spPr>
          <a:xfrm>
            <a:off x="2220747" y="2523743"/>
            <a:ext cx="9192768" cy="362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65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t="963" r="6833" b="28265"/>
          <a:stretch/>
        </p:blipFill>
        <p:spPr>
          <a:xfrm>
            <a:off x="1011936" y="2584704"/>
            <a:ext cx="10607040" cy="31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تست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" r="5014" b="14397"/>
          <a:stretch/>
        </p:blipFill>
        <p:spPr>
          <a:xfrm>
            <a:off x="594459" y="2554605"/>
            <a:ext cx="11048902" cy="298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34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03812" y="2232212"/>
            <a:ext cx="5029200" cy="2218764"/>
          </a:xfrm>
          <a:prstGeom prst="round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42637" y="2618319"/>
            <a:ext cx="21515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8800" dirty="0" smtClean="0"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پایان</a:t>
            </a:r>
            <a:endParaRPr lang="en-US" sz="8800" dirty="0"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739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9711592-03A5-4B42-A36B-AEA3D454CD0B}" vid="{BC50ED07-599E-4414-ABB3-82541E7BF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4499</TotalTime>
  <Words>23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 Nazanin</vt:lpstr>
      <vt:lpstr>B Titr</vt:lpstr>
      <vt:lpstr>Calibri</vt:lpstr>
      <vt:lpstr>Calibri Light</vt:lpstr>
      <vt:lpstr>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hanieh</dc:creator>
  <cp:lastModifiedBy>Alireza Golestan</cp:lastModifiedBy>
  <cp:revision>234</cp:revision>
  <dcterms:created xsi:type="dcterms:W3CDTF">2015-11-12T17:53:35Z</dcterms:created>
  <dcterms:modified xsi:type="dcterms:W3CDTF">2015-12-03T12:04:19Z</dcterms:modified>
</cp:coreProperties>
</file>