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16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23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97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33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7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52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78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64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09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00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95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E2A4E-3265-48B6-A12E-377F737C077D}" type="datetimeFigureOut">
              <a:rPr lang="en-US" smtClean="0"/>
              <a:t>12/19/2015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436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1115" y="699247"/>
            <a:ext cx="5133136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6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سال دوم دبیرستان</a:t>
            </a:r>
          </a:p>
          <a:p>
            <a:pPr algn="ctr" rtl="1">
              <a:lnSpc>
                <a:spcPct val="200000"/>
              </a:lnSpc>
            </a:pPr>
            <a:r>
              <a:rPr lang="fa-IR" sz="4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هندسه 1</a:t>
            </a:r>
          </a:p>
          <a:p>
            <a:pPr algn="ctr" rtl="1">
              <a:lnSpc>
                <a:spcPct val="200000"/>
              </a:lnSpc>
            </a:pPr>
            <a:r>
              <a:rPr lang="fa-IR" sz="4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فصل </a:t>
            </a:r>
            <a:r>
              <a:rPr lang="fa-IR" sz="4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2(قضیه فیثاغورث)</a:t>
            </a:r>
            <a:endParaRPr lang="fa-IR" sz="4000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4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مدرس: فاطمه سرایی</a:t>
            </a:r>
            <a:endParaRPr lang="en-US" sz="4000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157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315" y="2081772"/>
            <a:ext cx="7601791" cy="4284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278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603812" y="2232212"/>
            <a:ext cx="5029200" cy="2218764"/>
          </a:xfrm>
          <a:prstGeom prst="roundRect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042637" y="2618319"/>
            <a:ext cx="21515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z="8800" dirty="0" smtClean="0"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پایان</a:t>
            </a:r>
            <a:endParaRPr lang="en-US" sz="8800" dirty="0">
              <a:effectLst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8739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694" y="2687730"/>
            <a:ext cx="9076765" cy="3821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396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837" y="2002210"/>
            <a:ext cx="7836834" cy="463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360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400" y="2814917"/>
            <a:ext cx="8475464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508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441" y="2857780"/>
            <a:ext cx="8735426" cy="3502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33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319" y="3109912"/>
            <a:ext cx="8976163" cy="2954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061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388" y="2191871"/>
            <a:ext cx="9507071" cy="455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910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442" y="3004856"/>
            <a:ext cx="8002212" cy="3328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691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075" y="2323540"/>
            <a:ext cx="8130148" cy="41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98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29711592-03A5-4B42-A36B-AEA3D454CD0B}" vid="{BC50ED07-599E-4414-ABB3-82541E7BF84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4507</TotalTime>
  <Words>14</Words>
  <Application>Microsoft Office PowerPoint</Application>
  <PresentationFormat>Widescreen</PresentationFormat>
  <Paragraphs>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B Titr</vt:lpstr>
      <vt:lpstr>Calibri</vt:lpstr>
      <vt:lpstr>Calibri Light</vt:lpstr>
      <vt:lpstr>Theme1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hanieh</dc:creator>
  <cp:lastModifiedBy>Alireza Golestan</cp:lastModifiedBy>
  <cp:revision>241</cp:revision>
  <dcterms:created xsi:type="dcterms:W3CDTF">2015-11-12T17:53:35Z</dcterms:created>
  <dcterms:modified xsi:type="dcterms:W3CDTF">2015-12-19T06:56:53Z</dcterms:modified>
</cp:coreProperties>
</file>