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70" r:id="rId6"/>
    <p:sldId id="272" r:id="rId7"/>
    <p:sldId id="274" r:id="rId8"/>
    <p:sldId id="276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7" r:id="rId18"/>
    <p:sldId id="288" r:id="rId19"/>
    <p:sldId id="289" r:id="rId20"/>
    <p:sldId id="290" r:id="rId21"/>
    <p:sldId id="291" r:id="rId22"/>
    <p:sldId id="26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3" Type="http://schemas.openxmlformats.org/officeDocument/2006/relationships/image" Target="../media/image83.wmf"/><Relationship Id="rId7" Type="http://schemas.openxmlformats.org/officeDocument/2006/relationships/image" Target="../media/image87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Relationship Id="rId9" Type="http://schemas.openxmlformats.org/officeDocument/2006/relationships/image" Target="../media/image89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3" Type="http://schemas.openxmlformats.org/officeDocument/2006/relationships/image" Target="../media/image92.wmf"/><Relationship Id="rId7" Type="http://schemas.openxmlformats.org/officeDocument/2006/relationships/image" Target="../media/image96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Relationship Id="rId6" Type="http://schemas.openxmlformats.org/officeDocument/2006/relationships/image" Target="../media/image95.wmf"/><Relationship Id="rId5" Type="http://schemas.openxmlformats.org/officeDocument/2006/relationships/image" Target="../media/image94.wmf"/><Relationship Id="rId10" Type="http://schemas.openxmlformats.org/officeDocument/2006/relationships/image" Target="../media/image99.wmf"/><Relationship Id="rId4" Type="http://schemas.openxmlformats.org/officeDocument/2006/relationships/image" Target="../media/image93.wmf"/><Relationship Id="rId9" Type="http://schemas.openxmlformats.org/officeDocument/2006/relationships/image" Target="../media/image98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13" Type="http://schemas.openxmlformats.org/officeDocument/2006/relationships/image" Target="../media/image112.wmf"/><Relationship Id="rId3" Type="http://schemas.openxmlformats.org/officeDocument/2006/relationships/image" Target="../media/image102.wmf"/><Relationship Id="rId7" Type="http://schemas.openxmlformats.org/officeDocument/2006/relationships/image" Target="../media/image106.wmf"/><Relationship Id="rId12" Type="http://schemas.openxmlformats.org/officeDocument/2006/relationships/image" Target="../media/image111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6" Type="http://schemas.openxmlformats.org/officeDocument/2006/relationships/image" Target="../media/image105.wmf"/><Relationship Id="rId11" Type="http://schemas.openxmlformats.org/officeDocument/2006/relationships/image" Target="../media/image110.wmf"/><Relationship Id="rId5" Type="http://schemas.openxmlformats.org/officeDocument/2006/relationships/image" Target="../media/image104.wmf"/><Relationship Id="rId10" Type="http://schemas.openxmlformats.org/officeDocument/2006/relationships/image" Target="../media/image109.wmf"/><Relationship Id="rId4" Type="http://schemas.openxmlformats.org/officeDocument/2006/relationships/image" Target="../media/image103.wmf"/><Relationship Id="rId9" Type="http://schemas.openxmlformats.org/officeDocument/2006/relationships/image" Target="../media/image108.wmf"/><Relationship Id="rId14" Type="http://schemas.openxmlformats.org/officeDocument/2006/relationships/image" Target="../media/image113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wmf"/><Relationship Id="rId13" Type="http://schemas.openxmlformats.org/officeDocument/2006/relationships/image" Target="../media/image126.wmf"/><Relationship Id="rId3" Type="http://schemas.openxmlformats.org/officeDocument/2006/relationships/image" Target="../media/image116.wmf"/><Relationship Id="rId7" Type="http://schemas.openxmlformats.org/officeDocument/2006/relationships/image" Target="../media/image120.wmf"/><Relationship Id="rId12" Type="http://schemas.openxmlformats.org/officeDocument/2006/relationships/image" Target="../media/image125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Relationship Id="rId6" Type="http://schemas.openxmlformats.org/officeDocument/2006/relationships/image" Target="../media/image119.wmf"/><Relationship Id="rId11" Type="http://schemas.openxmlformats.org/officeDocument/2006/relationships/image" Target="../media/image124.wmf"/><Relationship Id="rId5" Type="http://schemas.openxmlformats.org/officeDocument/2006/relationships/image" Target="../media/image118.wmf"/><Relationship Id="rId15" Type="http://schemas.openxmlformats.org/officeDocument/2006/relationships/image" Target="../media/image128.wmf"/><Relationship Id="rId10" Type="http://schemas.openxmlformats.org/officeDocument/2006/relationships/image" Target="../media/image123.wmf"/><Relationship Id="rId4" Type="http://schemas.openxmlformats.org/officeDocument/2006/relationships/image" Target="../media/image117.wmf"/><Relationship Id="rId9" Type="http://schemas.openxmlformats.org/officeDocument/2006/relationships/image" Target="../media/image122.wmf"/><Relationship Id="rId14" Type="http://schemas.openxmlformats.org/officeDocument/2006/relationships/image" Target="../media/image127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3" Type="http://schemas.openxmlformats.org/officeDocument/2006/relationships/image" Target="../media/image131.wmf"/><Relationship Id="rId7" Type="http://schemas.openxmlformats.org/officeDocument/2006/relationships/image" Target="../media/image135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Relationship Id="rId6" Type="http://schemas.openxmlformats.org/officeDocument/2006/relationships/image" Target="../media/image134.wmf"/><Relationship Id="rId5" Type="http://schemas.openxmlformats.org/officeDocument/2006/relationships/image" Target="../media/image133.wmf"/><Relationship Id="rId4" Type="http://schemas.openxmlformats.org/officeDocument/2006/relationships/image" Target="../media/image132.wmf"/><Relationship Id="rId9" Type="http://schemas.openxmlformats.org/officeDocument/2006/relationships/image" Target="../media/image137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wmf"/><Relationship Id="rId3" Type="http://schemas.openxmlformats.org/officeDocument/2006/relationships/image" Target="../media/image132.wmf"/><Relationship Id="rId7" Type="http://schemas.openxmlformats.org/officeDocument/2006/relationships/image" Target="../media/image140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Relationship Id="rId6" Type="http://schemas.openxmlformats.org/officeDocument/2006/relationships/image" Target="../media/image139.wmf"/><Relationship Id="rId5" Type="http://schemas.openxmlformats.org/officeDocument/2006/relationships/image" Target="../media/image138.wmf"/><Relationship Id="rId4" Type="http://schemas.openxmlformats.org/officeDocument/2006/relationships/image" Target="../media/image133.wmf"/><Relationship Id="rId9" Type="http://schemas.openxmlformats.org/officeDocument/2006/relationships/image" Target="../media/image142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wmf"/><Relationship Id="rId2" Type="http://schemas.openxmlformats.org/officeDocument/2006/relationships/image" Target="../media/image145.wmf"/><Relationship Id="rId1" Type="http://schemas.openxmlformats.org/officeDocument/2006/relationships/image" Target="../media/image144.wmf"/><Relationship Id="rId5" Type="http://schemas.openxmlformats.org/officeDocument/2006/relationships/image" Target="../media/image148.wmf"/><Relationship Id="rId4" Type="http://schemas.openxmlformats.org/officeDocument/2006/relationships/image" Target="../media/image147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wmf"/><Relationship Id="rId13" Type="http://schemas.openxmlformats.org/officeDocument/2006/relationships/image" Target="../media/image161.wmf"/><Relationship Id="rId3" Type="http://schemas.openxmlformats.org/officeDocument/2006/relationships/image" Target="../media/image151.wmf"/><Relationship Id="rId7" Type="http://schemas.openxmlformats.org/officeDocument/2006/relationships/image" Target="../media/image155.wmf"/><Relationship Id="rId12" Type="http://schemas.openxmlformats.org/officeDocument/2006/relationships/image" Target="../media/image160.wmf"/><Relationship Id="rId2" Type="http://schemas.openxmlformats.org/officeDocument/2006/relationships/image" Target="../media/image150.wmf"/><Relationship Id="rId1" Type="http://schemas.openxmlformats.org/officeDocument/2006/relationships/image" Target="../media/image149.wmf"/><Relationship Id="rId6" Type="http://schemas.openxmlformats.org/officeDocument/2006/relationships/image" Target="../media/image154.wmf"/><Relationship Id="rId11" Type="http://schemas.openxmlformats.org/officeDocument/2006/relationships/image" Target="../media/image159.wmf"/><Relationship Id="rId5" Type="http://schemas.openxmlformats.org/officeDocument/2006/relationships/image" Target="../media/image153.wmf"/><Relationship Id="rId10" Type="http://schemas.openxmlformats.org/officeDocument/2006/relationships/image" Target="../media/image158.wmf"/><Relationship Id="rId4" Type="http://schemas.openxmlformats.org/officeDocument/2006/relationships/image" Target="../media/image152.wmf"/><Relationship Id="rId9" Type="http://schemas.openxmlformats.org/officeDocument/2006/relationships/image" Target="../media/image157.wmf"/><Relationship Id="rId14" Type="http://schemas.openxmlformats.org/officeDocument/2006/relationships/image" Target="../media/image16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11" Type="http://schemas.openxmlformats.org/officeDocument/2006/relationships/image" Target="../media/image68.wmf"/><Relationship Id="rId5" Type="http://schemas.openxmlformats.org/officeDocument/2006/relationships/image" Target="../media/image62.wmf"/><Relationship Id="rId10" Type="http://schemas.openxmlformats.org/officeDocument/2006/relationships/image" Target="../media/image67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4" Type="http://schemas.openxmlformats.org/officeDocument/2006/relationships/image" Target="../media/image7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6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3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97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33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2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8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4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00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5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E2A4E-3265-48B6-A12E-377F737C077D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3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67.bin"/><Relationship Id="rId18" Type="http://schemas.openxmlformats.org/officeDocument/2006/relationships/image" Target="../media/image65.wmf"/><Relationship Id="rId26" Type="http://schemas.openxmlformats.org/officeDocument/2006/relationships/oleObject" Target="../embeddings/oleObject74.bin"/><Relationship Id="rId3" Type="http://schemas.openxmlformats.org/officeDocument/2006/relationships/oleObject" Target="../embeddings/oleObject62.bin"/><Relationship Id="rId21" Type="http://schemas.openxmlformats.org/officeDocument/2006/relationships/oleObject" Target="../embeddings/oleObject71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62.wmf"/><Relationship Id="rId17" Type="http://schemas.openxmlformats.org/officeDocument/2006/relationships/oleObject" Target="../embeddings/oleObject69.bin"/><Relationship Id="rId25" Type="http://schemas.openxmlformats.org/officeDocument/2006/relationships/oleObject" Target="../embeddings/oleObject7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4.wmf"/><Relationship Id="rId20" Type="http://schemas.openxmlformats.org/officeDocument/2006/relationships/image" Target="../media/image66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66.bin"/><Relationship Id="rId24" Type="http://schemas.openxmlformats.org/officeDocument/2006/relationships/image" Target="../media/image68.wmf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68.bin"/><Relationship Id="rId23" Type="http://schemas.openxmlformats.org/officeDocument/2006/relationships/oleObject" Target="../embeddings/oleObject72.bin"/><Relationship Id="rId10" Type="http://schemas.openxmlformats.org/officeDocument/2006/relationships/image" Target="../media/image61.wmf"/><Relationship Id="rId19" Type="http://schemas.openxmlformats.org/officeDocument/2006/relationships/oleObject" Target="../embeddings/oleObject70.bin"/><Relationship Id="rId4" Type="http://schemas.openxmlformats.org/officeDocument/2006/relationships/image" Target="../media/image58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63.wmf"/><Relationship Id="rId22" Type="http://schemas.openxmlformats.org/officeDocument/2006/relationships/image" Target="../media/image6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oleObject" Target="../embeddings/oleObject75.bin"/><Relationship Id="rId7" Type="http://schemas.openxmlformats.org/officeDocument/2006/relationships/oleObject" Target="../embeddings/oleObject7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76.bin"/><Relationship Id="rId10" Type="http://schemas.openxmlformats.org/officeDocument/2006/relationships/image" Target="../media/image72.wmf"/><Relationship Id="rId4" Type="http://schemas.openxmlformats.org/officeDocument/2006/relationships/image" Target="../media/image69.wmf"/><Relationship Id="rId9" Type="http://schemas.openxmlformats.org/officeDocument/2006/relationships/oleObject" Target="../embeddings/oleObject7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oleObject" Target="../embeddings/oleObject84.bin"/><Relationship Id="rId18" Type="http://schemas.openxmlformats.org/officeDocument/2006/relationships/image" Target="../media/image80.wmf"/><Relationship Id="rId3" Type="http://schemas.openxmlformats.org/officeDocument/2006/relationships/oleObject" Target="../embeddings/oleObject79.bin"/><Relationship Id="rId7" Type="http://schemas.openxmlformats.org/officeDocument/2006/relationships/oleObject" Target="../embeddings/oleObject81.bin"/><Relationship Id="rId12" Type="http://schemas.openxmlformats.org/officeDocument/2006/relationships/image" Target="../media/image77.wmf"/><Relationship Id="rId17" Type="http://schemas.openxmlformats.org/officeDocument/2006/relationships/oleObject" Target="../embeddings/oleObject8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9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4.wmf"/><Relationship Id="rId11" Type="http://schemas.openxmlformats.org/officeDocument/2006/relationships/oleObject" Target="../embeddings/oleObject83.bin"/><Relationship Id="rId5" Type="http://schemas.openxmlformats.org/officeDocument/2006/relationships/oleObject" Target="../embeddings/oleObject80.bin"/><Relationship Id="rId15" Type="http://schemas.openxmlformats.org/officeDocument/2006/relationships/oleObject" Target="../embeddings/oleObject85.bin"/><Relationship Id="rId10" Type="http://schemas.openxmlformats.org/officeDocument/2006/relationships/image" Target="../media/image76.wmf"/><Relationship Id="rId4" Type="http://schemas.openxmlformats.org/officeDocument/2006/relationships/image" Target="../media/image73.wmf"/><Relationship Id="rId9" Type="http://schemas.openxmlformats.org/officeDocument/2006/relationships/oleObject" Target="../embeddings/oleObject82.bin"/><Relationship Id="rId14" Type="http://schemas.openxmlformats.org/officeDocument/2006/relationships/image" Target="../media/image78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13" Type="http://schemas.openxmlformats.org/officeDocument/2006/relationships/oleObject" Target="../embeddings/oleObject92.bin"/><Relationship Id="rId18" Type="http://schemas.openxmlformats.org/officeDocument/2006/relationships/image" Target="../media/image88.wmf"/><Relationship Id="rId3" Type="http://schemas.openxmlformats.org/officeDocument/2006/relationships/oleObject" Target="../embeddings/oleObject87.bin"/><Relationship Id="rId7" Type="http://schemas.openxmlformats.org/officeDocument/2006/relationships/oleObject" Target="../embeddings/oleObject89.bin"/><Relationship Id="rId12" Type="http://schemas.openxmlformats.org/officeDocument/2006/relationships/image" Target="../media/image85.wmf"/><Relationship Id="rId17" Type="http://schemas.openxmlformats.org/officeDocument/2006/relationships/oleObject" Target="../embeddings/oleObject9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7.wmf"/><Relationship Id="rId20" Type="http://schemas.openxmlformats.org/officeDocument/2006/relationships/image" Target="../media/image89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2.wmf"/><Relationship Id="rId11" Type="http://schemas.openxmlformats.org/officeDocument/2006/relationships/oleObject" Target="../embeddings/oleObject91.bin"/><Relationship Id="rId5" Type="http://schemas.openxmlformats.org/officeDocument/2006/relationships/oleObject" Target="../embeddings/oleObject88.bin"/><Relationship Id="rId15" Type="http://schemas.openxmlformats.org/officeDocument/2006/relationships/oleObject" Target="../embeddings/oleObject93.bin"/><Relationship Id="rId10" Type="http://schemas.openxmlformats.org/officeDocument/2006/relationships/image" Target="../media/image84.wmf"/><Relationship Id="rId19" Type="http://schemas.openxmlformats.org/officeDocument/2006/relationships/oleObject" Target="../embeddings/oleObject95.bin"/><Relationship Id="rId4" Type="http://schemas.openxmlformats.org/officeDocument/2006/relationships/image" Target="../media/image81.wmf"/><Relationship Id="rId9" Type="http://schemas.openxmlformats.org/officeDocument/2006/relationships/oleObject" Target="../embeddings/oleObject90.bin"/><Relationship Id="rId14" Type="http://schemas.openxmlformats.org/officeDocument/2006/relationships/image" Target="../media/image86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13" Type="http://schemas.openxmlformats.org/officeDocument/2006/relationships/oleObject" Target="../embeddings/oleObject101.bin"/><Relationship Id="rId18" Type="http://schemas.openxmlformats.org/officeDocument/2006/relationships/image" Target="../media/image97.wmf"/><Relationship Id="rId3" Type="http://schemas.openxmlformats.org/officeDocument/2006/relationships/oleObject" Target="../embeddings/oleObject96.bin"/><Relationship Id="rId21" Type="http://schemas.openxmlformats.org/officeDocument/2006/relationships/oleObject" Target="../embeddings/oleObject105.bin"/><Relationship Id="rId7" Type="http://schemas.openxmlformats.org/officeDocument/2006/relationships/oleObject" Target="../embeddings/oleObject98.bin"/><Relationship Id="rId12" Type="http://schemas.openxmlformats.org/officeDocument/2006/relationships/image" Target="../media/image94.wmf"/><Relationship Id="rId17" Type="http://schemas.openxmlformats.org/officeDocument/2006/relationships/oleObject" Target="../embeddings/oleObject103.bin"/><Relationship Id="rId25" Type="http://schemas.openxmlformats.org/officeDocument/2006/relationships/oleObject" Target="../embeddings/oleObject10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6.wmf"/><Relationship Id="rId20" Type="http://schemas.openxmlformats.org/officeDocument/2006/relationships/image" Target="../media/image98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91.wmf"/><Relationship Id="rId11" Type="http://schemas.openxmlformats.org/officeDocument/2006/relationships/oleObject" Target="../embeddings/oleObject100.bin"/><Relationship Id="rId24" Type="http://schemas.openxmlformats.org/officeDocument/2006/relationships/oleObject" Target="../embeddings/oleObject107.bin"/><Relationship Id="rId5" Type="http://schemas.openxmlformats.org/officeDocument/2006/relationships/oleObject" Target="../embeddings/oleObject97.bin"/><Relationship Id="rId15" Type="http://schemas.openxmlformats.org/officeDocument/2006/relationships/oleObject" Target="../embeddings/oleObject102.bin"/><Relationship Id="rId23" Type="http://schemas.openxmlformats.org/officeDocument/2006/relationships/oleObject" Target="../embeddings/oleObject106.bin"/><Relationship Id="rId10" Type="http://schemas.openxmlformats.org/officeDocument/2006/relationships/image" Target="../media/image93.wmf"/><Relationship Id="rId19" Type="http://schemas.openxmlformats.org/officeDocument/2006/relationships/oleObject" Target="../embeddings/oleObject104.bin"/><Relationship Id="rId4" Type="http://schemas.openxmlformats.org/officeDocument/2006/relationships/image" Target="../media/image90.wmf"/><Relationship Id="rId9" Type="http://schemas.openxmlformats.org/officeDocument/2006/relationships/oleObject" Target="../embeddings/oleObject99.bin"/><Relationship Id="rId14" Type="http://schemas.openxmlformats.org/officeDocument/2006/relationships/image" Target="../media/image95.wmf"/><Relationship Id="rId22" Type="http://schemas.openxmlformats.org/officeDocument/2006/relationships/image" Target="../media/image99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image" Target="../media/image104.wmf"/><Relationship Id="rId18" Type="http://schemas.openxmlformats.org/officeDocument/2006/relationships/oleObject" Target="../embeddings/oleObject117.bin"/><Relationship Id="rId26" Type="http://schemas.openxmlformats.org/officeDocument/2006/relationships/oleObject" Target="../embeddings/oleObject121.bin"/><Relationship Id="rId3" Type="http://schemas.openxmlformats.org/officeDocument/2006/relationships/oleObject" Target="../embeddings/oleObject109.bin"/><Relationship Id="rId21" Type="http://schemas.openxmlformats.org/officeDocument/2006/relationships/image" Target="../media/image108.wmf"/><Relationship Id="rId7" Type="http://schemas.openxmlformats.org/officeDocument/2006/relationships/oleObject" Target="../embeddings/oleObject111.bin"/><Relationship Id="rId12" Type="http://schemas.openxmlformats.org/officeDocument/2006/relationships/oleObject" Target="../embeddings/oleObject114.bin"/><Relationship Id="rId17" Type="http://schemas.openxmlformats.org/officeDocument/2006/relationships/image" Target="../media/image106.wmf"/><Relationship Id="rId25" Type="http://schemas.openxmlformats.org/officeDocument/2006/relationships/image" Target="../media/image11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6.bin"/><Relationship Id="rId20" Type="http://schemas.openxmlformats.org/officeDocument/2006/relationships/oleObject" Target="../embeddings/oleObject118.bin"/><Relationship Id="rId29" Type="http://schemas.openxmlformats.org/officeDocument/2006/relationships/image" Target="../media/image112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01.wmf"/><Relationship Id="rId11" Type="http://schemas.openxmlformats.org/officeDocument/2006/relationships/image" Target="../media/image103.wmf"/><Relationship Id="rId24" Type="http://schemas.openxmlformats.org/officeDocument/2006/relationships/oleObject" Target="../embeddings/oleObject120.bin"/><Relationship Id="rId5" Type="http://schemas.openxmlformats.org/officeDocument/2006/relationships/oleObject" Target="../embeddings/oleObject110.bin"/><Relationship Id="rId15" Type="http://schemas.openxmlformats.org/officeDocument/2006/relationships/image" Target="../media/image105.wmf"/><Relationship Id="rId23" Type="http://schemas.openxmlformats.org/officeDocument/2006/relationships/image" Target="../media/image109.wmf"/><Relationship Id="rId28" Type="http://schemas.openxmlformats.org/officeDocument/2006/relationships/oleObject" Target="../embeddings/oleObject122.bin"/><Relationship Id="rId10" Type="http://schemas.openxmlformats.org/officeDocument/2006/relationships/oleObject" Target="../embeddings/oleObject113.bin"/><Relationship Id="rId19" Type="http://schemas.openxmlformats.org/officeDocument/2006/relationships/image" Target="../media/image107.wmf"/><Relationship Id="rId31" Type="http://schemas.openxmlformats.org/officeDocument/2006/relationships/image" Target="../media/image113.wmf"/><Relationship Id="rId4" Type="http://schemas.openxmlformats.org/officeDocument/2006/relationships/image" Target="../media/image100.wmf"/><Relationship Id="rId9" Type="http://schemas.openxmlformats.org/officeDocument/2006/relationships/oleObject" Target="../embeddings/oleObject112.bin"/><Relationship Id="rId14" Type="http://schemas.openxmlformats.org/officeDocument/2006/relationships/oleObject" Target="../embeddings/oleObject115.bin"/><Relationship Id="rId22" Type="http://schemas.openxmlformats.org/officeDocument/2006/relationships/oleObject" Target="../embeddings/oleObject119.bin"/><Relationship Id="rId27" Type="http://schemas.openxmlformats.org/officeDocument/2006/relationships/image" Target="../media/image111.wmf"/><Relationship Id="rId30" Type="http://schemas.openxmlformats.org/officeDocument/2006/relationships/oleObject" Target="../embeddings/oleObject123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wmf"/><Relationship Id="rId13" Type="http://schemas.openxmlformats.org/officeDocument/2006/relationships/oleObject" Target="../embeddings/oleObject129.bin"/><Relationship Id="rId18" Type="http://schemas.openxmlformats.org/officeDocument/2006/relationships/image" Target="../media/image121.wmf"/><Relationship Id="rId26" Type="http://schemas.openxmlformats.org/officeDocument/2006/relationships/image" Target="../media/image125.wmf"/><Relationship Id="rId3" Type="http://schemas.openxmlformats.org/officeDocument/2006/relationships/oleObject" Target="../embeddings/oleObject124.bin"/><Relationship Id="rId21" Type="http://schemas.openxmlformats.org/officeDocument/2006/relationships/oleObject" Target="../embeddings/oleObject133.bin"/><Relationship Id="rId7" Type="http://schemas.openxmlformats.org/officeDocument/2006/relationships/oleObject" Target="../embeddings/oleObject126.bin"/><Relationship Id="rId12" Type="http://schemas.openxmlformats.org/officeDocument/2006/relationships/image" Target="../media/image118.wmf"/><Relationship Id="rId17" Type="http://schemas.openxmlformats.org/officeDocument/2006/relationships/oleObject" Target="../embeddings/oleObject131.bin"/><Relationship Id="rId25" Type="http://schemas.openxmlformats.org/officeDocument/2006/relationships/oleObject" Target="../embeddings/oleObject13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0.wmf"/><Relationship Id="rId20" Type="http://schemas.openxmlformats.org/officeDocument/2006/relationships/image" Target="../media/image122.wmf"/><Relationship Id="rId29" Type="http://schemas.openxmlformats.org/officeDocument/2006/relationships/oleObject" Target="../embeddings/oleObject137.bin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15.wmf"/><Relationship Id="rId11" Type="http://schemas.openxmlformats.org/officeDocument/2006/relationships/oleObject" Target="../embeddings/oleObject128.bin"/><Relationship Id="rId24" Type="http://schemas.openxmlformats.org/officeDocument/2006/relationships/image" Target="../media/image124.wmf"/><Relationship Id="rId32" Type="http://schemas.openxmlformats.org/officeDocument/2006/relationships/image" Target="../media/image128.wmf"/><Relationship Id="rId5" Type="http://schemas.openxmlformats.org/officeDocument/2006/relationships/oleObject" Target="../embeddings/oleObject125.bin"/><Relationship Id="rId15" Type="http://schemas.openxmlformats.org/officeDocument/2006/relationships/oleObject" Target="../embeddings/oleObject130.bin"/><Relationship Id="rId23" Type="http://schemas.openxmlformats.org/officeDocument/2006/relationships/oleObject" Target="../embeddings/oleObject134.bin"/><Relationship Id="rId28" Type="http://schemas.openxmlformats.org/officeDocument/2006/relationships/image" Target="../media/image126.wmf"/><Relationship Id="rId10" Type="http://schemas.openxmlformats.org/officeDocument/2006/relationships/image" Target="../media/image117.wmf"/><Relationship Id="rId19" Type="http://schemas.openxmlformats.org/officeDocument/2006/relationships/oleObject" Target="../embeddings/oleObject132.bin"/><Relationship Id="rId31" Type="http://schemas.openxmlformats.org/officeDocument/2006/relationships/oleObject" Target="../embeddings/oleObject138.bin"/><Relationship Id="rId4" Type="http://schemas.openxmlformats.org/officeDocument/2006/relationships/image" Target="../media/image114.wmf"/><Relationship Id="rId9" Type="http://schemas.openxmlformats.org/officeDocument/2006/relationships/oleObject" Target="../embeddings/oleObject127.bin"/><Relationship Id="rId14" Type="http://schemas.openxmlformats.org/officeDocument/2006/relationships/image" Target="../media/image119.wmf"/><Relationship Id="rId22" Type="http://schemas.openxmlformats.org/officeDocument/2006/relationships/image" Target="../media/image123.wmf"/><Relationship Id="rId27" Type="http://schemas.openxmlformats.org/officeDocument/2006/relationships/oleObject" Target="../embeddings/oleObject136.bin"/><Relationship Id="rId30" Type="http://schemas.openxmlformats.org/officeDocument/2006/relationships/image" Target="../media/image12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wmf"/><Relationship Id="rId13" Type="http://schemas.openxmlformats.org/officeDocument/2006/relationships/oleObject" Target="../embeddings/oleObject144.bin"/><Relationship Id="rId18" Type="http://schemas.openxmlformats.org/officeDocument/2006/relationships/image" Target="../media/image136.wmf"/><Relationship Id="rId3" Type="http://schemas.openxmlformats.org/officeDocument/2006/relationships/oleObject" Target="../embeddings/oleObject139.bin"/><Relationship Id="rId7" Type="http://schemas.openxmlformats.org/officeDocument/2006/relationships/oleObject" Target="../embeddings/oleObject141.bin"/><Relationship Id="rId12" Type="http://schemas.openxmlformats.org/officeDocument/2006/relationships/image" Target="../media/image133.wmf"/><Relationship Id="rId17" Type="http://schemas.openxmlformats.org/officeDocument/2006/relationships/oleObject" Target="../embeddings/oleObject14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5.wmf"/><Relationship Id="rId20" Type="http://schemas.openxmlformats.org/officeDocument/2006/relationships/image" Target="../media/image137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30.wmf"/><Relationship Id="rId11" Type="http://schemas.openxmlformats.org/officeDocument/2006/relationships/oleObject" Target="../embeddings/oleObject143.bin"/><Relationship Id="rId5" Type="http://schemas.openxmlformats.org/officeDocument/2006/relationships/oleObject" Target="../embeddings/oleObject140.bin"/><Relationship Id="rId15" Type="http://schemas.openxmlformats.org/officeDocument/2006/relationships/oleObject" Target="../embeddings/oleObject145.bin"/><Relationship Id="rId10" Type="http://schemas.openxmlformats.org/officeDocument/2006/relationships/image" Target="../media/image132.wmf"/><Relationship Id="rId19" Type="http://schemas.openxmlformats.org/officeDocument/2006/relationships/oleObject" Target="../embeddings/oleObject147.bin"/><Relationship Id="rId4" Type="http://schemas.openxmlformats.org/officeDocument/2006/relationships/image" Target="../media/image129.wmf"/><Relationship Id="rId9" Type="http://schemas.openxmlformats.org/officeDocument/2006/relationships/oleObject" Target="../embeddings/oleObject142.bin"/><Relationship Id="rId14" Type="http://schemas.openxmlformats.org/officeDocument/2006/relationships/image" Target="../media/image134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13" Type="http://schemas.openxmlformats.org/officeDocument/2006/relationships/oleObject" Target="../embeddings/oleObject153.bin"/><Relationship Id="rId18" Type="http://schemas.openxmlformats.org/officeDocument/2006/relationships/image" Target="../media/image141.wmf"/><Relationship Id="rId3" Type="http://schemas.openxmlformats.org/officeDocument/2006/relationships/oleObject" Target="../embeddings/oleObject148.bin"/><Relationship Id="rId7" Type="http://schemas.openxmlformats.org/officeDocument/2006/relationships/oleObject" Target="../embeddings/oleObject150.bin"/><Relationship Id="rId12" Type="http://schemas.openxmlformats.org/officeDocument/2006/relationships/image" Target="../media/image138.wmf"/><Relationship Id="rId17" Type="http://schemas.openxmlformats.org/officeDocument/2006/relationships/oleObject" Target="../embeddings/oleObject15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0.wmf"/><Relationship Id="rId20" Type="http://schemas.openxmlformats.org/officeDocument/2006/relationships/image" Target="../media/image142.wmf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31.wmf"/><Relationship Id="rId11" Type="http://schemas.openxmlformats.org/officeDocument/2006/relationships/oleObject" Target="../embeddings/oleObject152.bin"/><Relationship Id="rId5" Type="http://schemas.openxmlformats.org/officeDocument/2006/relationships/oleObject" Target="../embeddings/oleObject149.bin"/><Relationship Id="rId15" Type="http://schemas.openxmlformats.org/officeDocument/2006/relationships/oleObject" Target="../embeddings/oleObject154.bin"/><Relationship Id="rId10" Type="http://schemas.openxmlformats.org/officeDocument/2006/relationships/image" Target="../media/image133.wmf"/><Relationship Id="rId19" Type="http://schemas.openxmlformats.org/officeDocument/2006/relationships/oleObject" Target="../embeddings/oleObject156.bin"/><Relationship Id="rId4" Type="http://schemas.openxmlformats.org/officeDocument/2006/relationships/image" Target="../media/image130.wmf"/><Relationship Id="rId9" Type="http://schemas.openxmlformats.org/officeDocument/2006/relationships/oleObject" Target="../embeddings/oleObject151.bin"/><Relationship Id="rId14" Type="http://schemas.openxmlformats.org/officeDocument/2006/relationships/image" Target="../media/image13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43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3" Type="http://schemas.openxmlformats.org/officeDocument/2006/relationships/oleObject" Target="../embeddings/oleObject1.bin"/><Relationship Id="rId21" Type="http://schemas.openxmlformats.org/officeDocument/2006/relationships/image" Target="../media/image10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24" Type="http://schemas.openxmlformats.org/officeDocument/2006/relationships/oleObject" Target="../embeddings/oleObject12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11.wmf"/><Relationship Id="rId10" Type="http://schemas.openxmlformats.org/officeDocument/2006/relationships/image" Target="../media/image5.wmf"/><Relationship Id="rId19" Type="http://schemas.openxmlformats.org/officeDocument/2006/relationships/image" Target="../media/image9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Relationship Id="rId22" Type="http://schemas.openxmlformats.org/officeDocument/2006/relationships/oleObject" Target="../embeddings/oleObject11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wmf"/><Relationship Id="rId3" Type="http://schemas.openxmlformats.org/officeDocument/2006/relationships/oleObject" Target="../embeddings/oleObject158.bin"/><Relationship Id="rId7" Type="http://schemas.openxmlformats.org/officeDocument/2006/relationships/oleObject" Target="../embeddings/oleObject160.bin"/><Relationship Id="rId12" Type="http://schemas.openxmlformats.org/officeDocument/2006/relationships/image" Target="../media/image14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45.wmf"/><Relationship Id="rId11" Type="http://schemas.openxmlformats.org/officeDocument/2006/relationships/oleObject" Target="../embeddings/oleObject162.bin"/><Relationship Id="rId5" Type="http://schemas.openxmlformats.org/officeDocument/2006/relationships/oleObject" Target="../embeddings/oleObject159.bin"/><Relationship Id="rId10" Type="http://schemas.openxmlformats.org/officeDocument/2006/relationships/image" Target="../media/image147.wmf"/><Relationship Id="rId4" Type="http://schemas.openxmlformats.org/officeDocument/2006/relationships/image" Target="../media/image144.wmf"/><Relationship Id="rId9" Type="http://schemas.openxmlformats.org/officeDocument/2006/relationships/oleObject" Target="../embeddings/oleObject16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wmf"/><Relationship Id="rId13" Type="http://schemas.openxmlformats.org/officeDocument/2006/relationships/oleObject" Target="../embeddings/oleObject168.bin"/><Relationship Id="rId18" Type="http://schemas.openxmlformats.org/officeDocument/2006/relationships/image" Target="../media/image156.wmf"/><Relationship Id="rId26" Type="http://schemas.openxmlformats.org/officeDocument/2006/relationships/image" Target="../media/image160.wmf"/><Relationship Id="rId3" Type="http://schemas.openxmlformats.org/officeDocument/2006/relationships/oleObject" Target="../embeddings/oleObject163.bin"/><Relationship Id="rId21" Type="http://schemas.openxmlformats.org/officeDocument/2006/relationships/oleObject" Target="../embeddings/oleObject172.bin"/><Relationship Id="rId7" Type="http://schemas.openxmlformats.org/officeDocument/2006/relationships/oleObject" Target="../embeddings/oleObject165.bin"/><Relationship Id="rId12" Type="http://schemas.openxmlformats.org/officeDocument/2006/relationships/image" Target="../media/image153.wmf"/><Relationship Id="rId17" Type="http://schemas.openxmlformats.org/officeDocument/2006/relationships/oleObject" Target="../embeddings/oleObject170.bin"/><Relationship Id="rId25" Type="http://schemas.openxmlformats.org/officeDocument/2006/relationships/oleObject" Target="../embeddings/oleObject17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5.wmf"/><Relationship Id="rId20" Type="http://schemas.openxmlformats.org/officeDocument/2006/relationships/image" Target="../media/image157.wmf"/><Relationship Id="rId29" Type="http://schemas.openxmlformats.org/officeDocument/2006/relationships/oleObject" Target="../embeddings/oleObject176.bin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50.wmf"/><Relationship Id="rId11" Type="http://schemas.openxmlformats.org/officeDocument/2006/relationships/oleObject" Target="../embeddings/oleObject167.bin"/><Relationship Id="rId24" Type="http://schemas.openxmlformats.org/officeDocument/2006/relationships/image" Target="../media/image159.wmf"/><Relationship Id="rId5" Type="http://schemas.openxmlformats.org/officeDocument/2006/relationships/oleObject" Target="../embeddings/oleObject164.bin"/><Relationship Id="rId15" Type="http://schemas.openxmlformats.org/officeDocument/2006/relationships/oleObject" Target="../embeddings/oleObject169.bin"/><Relationship Id="rId23" Type="http://schemas.openxmlformats.org/officeDocument/2006/relationships/oleObject" Target="../embeddings/oleObject173.bin"/><Relationship Id="rId28" Type="http://schemas.openxmlformats.org/officeDocument/2006/relationships/image" Target="../media/image161.wmf"/><Relationship Id="rId10" Type="http://schemas.openxmlformats.org/officeDocument/2006/relationships/image" Target="../media/image152.wmf"/><Relationship Id="rId19" Type="http://schemas.openxmlformats.org/officeDocument/2006/relationships/oleObject" Target="../embeddings/oleObject171.bin"/><Relationship Id="rId4" Type="http://schemas.openxmlformats.org/officeDocument/2006/relationships/image" Target="../media/image149.wmf"/><Relationship Id="rId9" Type="http://schemas.openxmlformats.org/officeDocument/2006/relationships/oleObject" Target="../embeddings/oleObject166.bin"/><Relationship Id="rId14" Type="http://schemas.openxmlformats.org/officeDocument/2006/relationships/image" Target="../media/image154.wmf"/><Relationship Id="rId22" Type="http://schemas.openxmlformats.org/officeDocument/2006/relationships/image" Target="../media/image158.wmf"/><Relationship Id="rId27" Type="http://schemas.openxmlformats.org/officeDocument/2006/relationships/oleObject" Target="../embeddings/oleObject175.bin"/><Relationship Id="rId30" Type="http://schemas.openxmlformats.org/officeDocument/2006/relationships/image" Target="../media/image162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25.bin"/><Relationship Id="rId18" Type="http://schemas.openxmlformats.org/officeDocument/2006/relationships/oleObject" Target="../embeddings/oleObject28.bin"/><Relationship Id="rId26" Type="http://schemas.openxmlformats.org/officeDocument/2006/relationships/oleObject" Target="../embeddings/oleObject32.bin"/><Relationship Id="rId3" Type="http://schemas.openxmlformats.org/officeDocument/2006/relationships/oleObject" Target="../embeddings/oleObject20.bin"/><Relationship Id="rId21" Type="http://schemas.openxmlformats.org/officeDocument/2006/relationships/image" Target="../media/image25.wmf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1.wmf"/><Relationship Id="rId17" Type="http://schemas.openxmlformats.org/officeDocument/2006/relationships/image" Target="../media/image23.wmf"/><Relationship Id="rId25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29" Type="http://schemas.openxmlformats.org/officeDocument/2006/relationships/image" Target="../media/image29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24.bin"/><Relationship Id="rId24" Type="http://schemas.openxmlformats.org/officeDocument/2006/relationships/oleObject" Target="../embeddings/oleObject31.bin"/><Relationship Id="rId5" Type="http://schemas.openxmlformats.org/officeDocument/2006/relationships/oleObject" Target="../embeddings/oleObject21.bin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28" Type="http://schemas.openxmlformats.org/officeDocument/2006/relationships/oleObject" Target="../embeddings/oleObject33.bin"/><Relationship Id="rId10" Type="http://schemas.openxmlformats.org/officeDocument/2006/relationships/image" Target="../media/image20.wmf"/><Relationship Id="rId19" Type="http://schemas.openxmlformats.org/officeDocument/2006/relationships/image" Target="../media/image24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23.bin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image" Target="../media/image2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39.bin"/><Relationship Id="rId18" Type="http://schemas.openxmlformats.org/officeDocument/2006/relationships/image" Target="../media/image37.wmf"/><Relationship Id="rId3" Type="http://schemas.openxmlformats.org/officeDocument/2006/relationships/oleObject" Target="../embeddings/oleObject34.bin"/><Relationship Id="rId21" Type="http://schemas.openxmlformats.org/officeDocument/2006/relationships/oleObject" Target="../embeddings/oleObject43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wmf"/><Relationship Id="rId20" Type="http://schemas.openxmlformats.org/officeDocument/2006/relationships/image" Target="../media/image3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38.bin"/><Relationship Id="rId24" Type="http://schemas.openxmlformats.org/officeDocument/2006/relationships/image" Target="../media/image40.wmf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0.bin"/><Relationship Id="rId23" Type="http://schemas.openxmlformats.org/officeDocument/2006/relationships/oleObject" Target="../embeddings/oleObject44.bin"/><Relationship Id="rId10" Type="http://schemas.openxmlformats.org/officeDocument/2006/relationships/image" Target="../media/image33.wmf"/><Relationship Id="rId19" Type="http://schemas.openxmlformats.org/officeDocument/2006/relationships/oleObject" Target="../embeddings/oleObject42.bin"/><Relationship Id="rId4" Type="http://schemas.openxmlformats.org/officeDocument/2006/relationships/image" Target="../media/image30.w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35.wmf"/><Relationship Id="rId22" Type="http://schemas.openxmlformats.org/officeDocument/2006/relationships/image" Target="../media/image3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52.bin"/><Relationship Id="rId18" Type="http://schemas.openxmlformats.org/officeDocument/2006/relationships/image" Target="../media/image50.wmf"/><Relationship Id="rId3" Type="http://schemas.openxmlformats.org/officeDocument/2006/relationships/oleObject" Target="../embeddings/oleObject47.bin"/><Relationship Id="rId21" Type="http://schemas.openxmlformats.org/officeDocument/2006/relationships/oleObject" Target="../embeddings/oleObject56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47.wmf"/><Relationship Id="rId17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9.wmf"/><Relationship Id="rId20" Type="http://schemas.openxmlformats.org/officeDocument/2006/relationships/image" Target="../media/image51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3.bin"/><Relationship Id="rId10" Type="http://schemas.openxmlformats.org/officeDocument/2006/relationships/image" Target="../media/image46.wmf"/><Relationship Id="rId19" Type="http://schemas.openxmlformats.org/officeDocument/2006/relationships/oleObject" Target="../embeddings/oleObject55.bin"/><Relationship Id="rId4" Type="http://schemas.openxmlformats.org/officeDocument/2006/relationships/image" Target="../media/image43.w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48.wmf"/><Relationship Id="rId22" Type="http://schemas.openxmlformats.org/officeDocument/2006/relationships/image" Target="../media/image5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5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61.bin"/><Relationship Id="rId5" Type="http://schemas.openxmlformats.org/officeDocument/2006/relationships/oleObject" Target="../embeddings/oleObject58.bin"/><Relationship Id="rId10" Type="http://schemas.openxmlformats.org/officeDocument/2006/relationships/image" Target="../media/image56.wmf"/><Relationship Id="rId4" Type="http://schemas.openxmlformats.org/officeDocument/2006/relationships/image" Target="../media/image53.wmf"/><Relationship Id="rId9" Type="http://schemas.openxmlformats.org/officeDocument/2006/relationships/oleObject" Target="../embeddings/oleObject6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2269" y="578223"/>
            <a:ext cx="8763939" cy="57092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66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سال دوم دبیرستان(هندسه 1)</a:t>
            </a:r>
          </a:p>
          <a:p>
            <a:pPr algn="ctr" rtl="1">
              <a:lnSpc>
                <a:spcPct val="25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فصل 1(کشف اطلاعات/استدلال/زاویه)</a:t>
            </a:r>
          </a:p>
          <a:p>
            <a:pPr algn="ctr" rtl="1">
              <a:lnSpc>
                <a:spcPct val="25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مدرس: فاطمه سرایی</a:t>
            </a:r>
            <a:endParaRPr lang="en-US" sz="4000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157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5045" y="1762348"/>
            <a:ext cx="116317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ثابت کنید اگر در مثلث          نیمساز زوایای      و        همدیگر را در     قطع کنند زاویه ی 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برابر             می باشد.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08340"/>
              </p:ext>
            </p:extLst>
          </p:nvPr>
        </p:nvGraphicFramePr>
        <p:xfrm>
          <a:off x="8571380" y="2642884"/>
          <a:ext cx="693644" cy="270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8" name="Equation" r:id="rId3" imgW="977760" imgH="380880" progId="Equation.DSMT4">
                  <p:embed/>
                </p:oleObj>
              </mc:Choice>
              <mc:Fallback>
                <p:oleObj name="Equation" r:id="rId3" imgW="97776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71380" y="2642884"/>
                        <a:ext cx="693644" cy="270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247503"/>
              </p:ext>
            </p:extLst>
          </p:nvPr>
        </p:nvGraphicFramePr>
        <p:xfrm>
          <a:off x="6488207" y="2693336"/>
          <a:ext cx="235324" cy="253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9" name="Equation" r:id="rId5" imgW="330120" imgH="355320" progId="Equation.DSMT4">
                  <p:embed/>
                </p:oleObj>
              </mc:Choice>
              <mc:Fallback>
                <p:oleObj name="Equation" r:id="rId5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88207" y="2693336"/>
                        <a:ext cx="235324" cy="2534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740427"/>
              </p:ext>
            </p:extLst>
          </p:nvPr>
        </p:nvGraphicFramePr>
        <p:xfrm>
          <a:off x="5739653" y="2679373"/>
          <a:ext cx="208429" cy="24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0" name="Equation" r:id="rId7" imgW="330120" imgH="380880" progId="Equation.DSMT4">
                  <p:embed/>
                </p:oleObj>
              </mc:Choice>
              <mc:Fallback>
                <p:oleObj name="Equation" r:id="rId7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39653" y="2679373"/>
                        <a:ext cx="208429" cy="240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210141"/>
              </p:ext>
            </p:extLst>
          </p:nvPr>
        </p:nvGraphicFramePr>
        <p:xfrm>
          <a:off x="599515" y="2640025"/>
          <a:ext cx="724647" cy="319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1" name="Equation" r:id="rId9" imgW="1066680" imgH="469800" progId="Equation.DSMT4">
                  <p:embed/>
                </p:oleObj>
              </mc:Choice>
              <mc:Fallback>
                <p:oleObj name="Equation" r:id="rId9" imgW="10666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9515" y="2640025"/>
                        <a:ext cx="724647" cy="319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691170"/>
              </p:ext>
            </p:extLst>
          </p:nvPr>
        </p:nvGraphicFramePr>
        <p:xfrm>
          <a:off x="10580221" y="3054126"/>
          <a:ext cx="782544" cy="7395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2" name="Equation" r:id="rId11" imgW="1155600" imgH="1091880" progId="Equation.DSMT4">
                  <p:embed/>
                </p:oleObj>
              </mc:Choice>
              <mc:Fallback>
                <p:oleObj name="Equation" r:id="rId11" imgW="1155600" imgH="1091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580221" y="3054126"/>
                        <a:ext cx="782544" cy="7395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593"/>
              </p:ext>
            </p:extLst>
          </p:nvPr>
        </p:nvGraphicFramePr>
        <p:xfrm>
          <a:off x="3698500" y="2656570"/>
          <a:ext cx="312271" cy="242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3" name="Equation" r:id="rId13" imgW="457200" imgH="355320" progId="Equation.DSMT4">
                  <p:embed/>
                </p:oleObj>
              </mc:Choice>
              <mc:Fallback>
                <p:oleObj name="Equation" r:id="rId13" imgW="4572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98500" y="2656570"/>
                        <a:ext cx="312271" cy="2428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Isosceles Triangle 12"/>
          <p:cNvSpPr/>
          <p:nvPr/>
        </p:nvSpPr>
        <p:spPr>
          <a:xfrm>
            <a:off x="1203138" y="4290460"/>
            <a:ext cx="2853203" cy="1827952"/>
          </a:xfrm>
          <a:custGeom>
            <a:avLst/>
            <a:gdLst>
              <a:gd name="connsiteX0" fmla="*/ 0 w 2530473"/>
              <a:gd name="connsiteY0" fmla="*/ 1827952 h 1827952"/>
              <a:gd name="connsiteX1" fmla="*/ 1265237 w 2530473"/>
              <a:gd name="connsiteY1" fmla="*/ 0 h 1827952"/>
              <a:gd name="connsiteX2" fmla="*/ 2530473 w 2530473"/>
              <a:gd name="connsiteY2" fmla="*/ 1827952 h 1827952"/>
              <a:gd name="connsiteX3" fmla="*/ 0 w 2530473"/>
              <a:gd name="connsiteY3" fmla="*/ 1827952 h 1827952"/>
              <a:gd name="connsiteX0" fmla="*/ 0 w 2853203"/>
              <a:gd name="connsiteY0" fmla="*/ 1827952 h 1827952"/>
              <a:gd name="connsiteX1" fmla="*/ 1265237 w 2853203"/>
              <a:gd name="connsiteY1" fmla="*/ 0 h 1827952"/>
              <a:gd name="connsiteX2" fmla="*/ 2853203 w 2853203"/>
              <a:gd name="connsiteY2" fmla="*/ 1827952 h 1827952"/>
              <a:gd name="connsiteX3" fmla="*/ 0 w 2853203"/>
              <a:gd name="connsiteY3" fmla="*/ 1827952 h 182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203" h="1827952">
                <a:moveTo>
                  <a:pt x="0" y="1827952"/>
                </a:moveTo>
                <a:lnTo>
                  <a:pt x="1265237" y="0"/>
                </a:lnTo>
                <a:lnTo>
                  <a:pt x="2853203" y="1827952"/>
                </a:lnTo>
                <a:lnTo>
                  <a:pt x="0" y="1827952"/>
                </a:lnTo>
                <a:close/>
              </a:path>
            </a:pathLst>
          </a:cu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>
            <a:stCxn id="13" idx="0"/>
          </p:cNvCxnSpPr>
          <p:nvPr/>
        </p:nvCxnSpPr>
        <p:spPr>
          <a:xfrm flipV="1">
            <a:off x="1203138" y="5392271"/>
            <a:ext cx="1217333" cy="726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endCxn id="13" idx="2"/>
          </p:cNvCxnSpPr>
          <p:nvPr/>
        </p:nvCxnSpPr>
        <p:spPr>
          <a:xfrm>
            <a:off x="2420471" y="5392271"/>
            <a:ext cx="1635870" cy="726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2375365" y="4002477"/>
          <a:ext cx="254374" cy="25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4" name="Equation" r:id="rId15" imgW="368280" imgH="368280" progId="Equation.DSMT4">
                  <p:embed/>
                </p:oleObj>
              </mc:Choice>
              <mc:Fallback>
                <p:oleObj name="Equation" r:id="rId15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75365" y="4002477"/>
                        <a:ext cx="254374" cy="254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899830" y="6118412"/>
          <a:ext cx="2301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5" name="Equation" r:id="rId17" imgW="330120" imgH="355320" progId="Equation.DSMT4">
                  <p:embed/>
                </p:oleObj>
              </mc:Choice>
              <mc:Fallback>
                <p:oleObj name="Equation" r:id="rId17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99830" y="6118412"/>
                        <a:ext cx="230188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4056341" y="6189289"/>
          <a:ext cx="230187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6" name="Equation" r:id="rId19" imgW="330120" imgH="380880" progId="Equation.DSMT4">
                  <p:embed/>
                </p:oleObj>
              </mc:Choice>
              <mc:Fallback>
                <p:oleObj name="Equation" r:id="rId19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056341" y="6189289"/>
                        <a:ext cx="230187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3585416" y="5674658"/>
          <a:ext cx="104775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7" name="Equation" r:id="rId21" imgW="152280" imgH="342720" progId="Equation.DSMT4">
                  <p:embed/>
                </p:oleObj>
              </mc:Choice>
              <mc:Fallback>
                <p:oleObj name="Equation" r:id="rId21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85416" y="5674658"/>
                        <a:ext cx="104775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3637804" y="5946402"/>
          <a:ext cx="157163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8" name="Equation" r:id="rId23" imgW="228600" imgH="355320" progId="Equation.DSMT4">
                  <p:embed/>
                </p:oleObj>
              </mc:Choice>
              <mc:Fallback>
                <p:oleObj name="Equation" r:id="rId23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637804" y="5946402"/>
                        <a:ext cx="157163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1371134" y="5744695"/>
          <a:ext cx="104775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9" name="Equation" r:id="rId25" imgW="152280" imgH="342720" progId="Equation.DSMT4">
                  <p:embed/>
                </p:oleObj>
              </mc:Choice>
              <mc:Fallback>
                <p:oleObj name="Equation" r:id="rId25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371134" y="5744695"/>
                        <a:ext cx="104775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1445135" y="5910963"/>
          <a:ext cx="157163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0" name="Equation" r:id="rId26" imgW="228600" imgH="355320" progId="Equation.DSMT4">
                  <p:embed/>
                </p:oleObj>
              </mc:Choice>
              <mc:Fallback>
                <p:oleObj name="Equation" r:id="rId26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445135" y="5910963"/>
                        <a:ext cx="157163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982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021" y="2628909"/>
            <a:ext cx="116317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راه حل:</a:t>
            </a:r>
            <a:endParaRPr lang="en-US" sz="2800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388782" y="3313712"/>
          <a:ext cx="2376394" cy="396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0" name="Equation" r:id="rId3" imgW="2971800" imgH="495000" progId="Equation.DSMT4">
                  <p:embed/>
                </p:oleObj>
              </mc:Choice>
              <mc:Fallback>
                <p:oleObj name="Equation" r:id="rId3" imgW="297180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8782" y="3313712"/>
                        <a:ext cx="2376394" cy="3960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563593" y="3998515"/>
          <a:ext cx="2201583" cy="1454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1" name="Equation" r:id="rId5" imgW="2768400" imgH="1828800" progId="Equation.DSMT4">
                  <p:embed/>
                </p:oleObj>
              </mc:Choice>
              <mc:Fallback>
                <p:oleObj name="Equation" r:id="rId5" imgW="2768400" imgH="1828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63593" y="3998515"/>
                        <a:ext cx="2201583" cy="14542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4809937" y="2695588"/>
          <a:ext cx="3442074" cy="551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2" name="Equation" r:id="rId7" imgW="4914720" imgH="787320" progId="Equation.DSMT4">
                  <p:embed/>
                </p:oleObj>
              </mc:Choice>
              <mc:Fallback>
                <p:oleObj name="Equation" r:id="rId7" imgW="4914720" imgH="787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09937" y="2695588"/>
                        <a:ext cx="3442074" cy="5514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6159873" y="3292794"/>
          <a:ext cx="2311773" cy="33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3" name="Equation" r:id="rId9" imgW="2755800" imgH="4876560" progId="Equation.DSMT4">
                  <p:embed/>
                </p:oleObj>
              </mc:Choice>
              <mc:Fallback>
                <p:oleObj name="Equation" r:id="rId9" imgW="2755800" imgH="487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59873" y="3292794"/>
                        <a:ext cx="2311773" cy="33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707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021" y="2628909"/>
            <a:ext cx="11631706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اگر نیمساز داخلی      و نیمساز خارجی     همدیگر را در     قطع کنند.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9382684" y="3537404"/>
          <a:ext cx="262218" cy="282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6" name="Equation" r:id="rId3" imgW="330120" imgH="355320" progId="Equation.DSMT4">
                  <p:embed/>
                </p:oleObj>
              </mc:Choice>
              <mc:Fallback>
                <p:oleObj name="Equation" r:id="rId3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2684" y="3537404"/>
                        <a:ext cx="262218" cy="2823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6975826" y="3576905"/>
          <a:ext cx="210503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7" name="Equation" r:id="rId5" imgW="330120" imgH="380880" progId="Equation.DSMT4">
                  <p:embed/>
                </p:oleObj>
              </mc:Choice>
              <mc:Fallback>
                <p:oleObj name="Equation" r:id="rId5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75826" y="3576905"/>
                        <a:ext cx="210503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5030321" y="3551411"/>
          <a:ext cx="254374" cy="25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8" name="Equation" r:id="rId7" imgW="368280" imgH="368280" progId="Equation.DSMT4">
                  <p:embed/>
                </p:oleObj>
              </mc:Choice>
              <mc:Fallback>
                <p:oleObj name="Equation" r:id="rId7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30321" y="3551411"/>
                        <a:ext cx="254374" cy="254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Isosceles Triangle 7"/>
          <p:cNvSpPr/>
          <p:nvPr/>
        </p:nvSpPr>
        <p:spPr>
          <a:xfrm>
            <a:off x="1062318" y="4625788"/>
            <a:ext cx="3361764" cy="1546412"/>
          </a:xfrm>
          <a:custGeom>
            <a:avLst/>
            <a:gdLst>
              <a:gd name="connsiteX0" fmla="*/ 0 w 2904564"/>
              <a:gd name="connsiteY0" fmla="*/ 1519518 h 1519518"/>
              <a:gd name="connsiteX1" fmla="*/ 1452282 w 2904564"/>
              <a:gd name="connsiteY1" fmla="*/ 0 h 1519518"/>
              <a:gd name="connsiteX2" fmla="*/ 2904564 w 2904564"/>
              <a:gd name="connsiteY2" fmla="*/ 1519518 h 1519518"/>
              <a:gd name="connsiteX3" fmla="*/ 0 w 2904564"/>
              <a:gd name="connsiteY3" fmla="*/ 1519518 h 1519518"/>
              <a:gd name="connsiteX0" fmla="*/ 0 w 3361764"/>
              <a:gd name="connsiteY0" fmla="*/ 1519518 h 1546412"/>
              <a:gd name="connsiteX1" fmla="*/ 1452282 w 3361764"/>
              <a:gd name="connsiteY1" fmla="*/ 0 h 1546412"/>
              <a:gd name="connsiteX2" fmla="*/ 3361764 w 3361764"/>
              <a:gd name="connsiteY2" fmla="*/ 1546412 h 1546412"/>
              <a:gd name="connsiteX3" fmla="*/ 0 w 3361764"/>
              <a:gd name="connsiteY3" fmla="*/ 1519518 h 1546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1764" h="1546412">
                <a:moveTo>
                  <a:pt x="0" y="1519518"/>
                </a:moveTo>
                <a:lnTo>
                  <a:pt x="1452282" y="0"/>
                </a:lnTo>
                <a:lnTo>
                  <a:pt x="3361764" y="1546412"/>
                </a:lnTo>
                <a:lnTo>
                  <a:pt x="0" y="1519518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>
            <a:stCxn id="8" idx="0"/>
          </p:cNvCxnSpPr>
          <p:nvPr/>
        </p:nvCxnSpPr>
        <p:spPr>
          <a:xfrm flipV="1">
            <a:off x="1062318" y="4464424"/>
            <a:ext cx="4625788" cy="1680882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2"/>
          </p:cNvCxnSpPr>
          <p:nvPr/>
        </p:nvCxnSpPr>
        <p:spPr>
          <a:xfrm>
            <a:off x="4424082" y="6172200"/>
            <a:ext cx="1735792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8" idx="2"/>
          </p:cNvCxnSpPr>
          <p:nvPr/>
        </p:nvCxnSpPr>
        <p:spPr>
          <a:xfrm flipH="1">
            <a:off x="4424082" y="4471530"/>
            <a:ext cx="1264024" cy="170067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10652966" y="4657351"/>
          <a:ext cx="802809" cy="741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9" name="Equation" r:id="rId9" imgW="1180800" imgH="1091880" progId="Equation.DSMT4">
                  <p:embed/>
                </p:oleObj>
              </mc:Choice>
              <mc:Fallback>
                <p:oleObj name="Equation" r:id="rId9" imgW="1180800" imgH="1091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652966" y="4657351"/>
                        <a:ext cx="802809" cy="7416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2381811" y="4304180"/>
          <a:ext cx="240926" cy="240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0" name="Equation" r:id="rId11" imgW="368280" imgH="368280" progId="Equation.DSMT4">
                  <p:embed/>
                </p:oleObj>
              </mc:Choice>
              <mc:Fallback>
                <p:oleObj name="Equation" r:id="rId11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81811" y="4304180"/>
                        <a:ext cx="240926" cy="240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744444" y="6055519"/>
          <a:ext cx="215900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1" name="Equation" r:id="rId13" imgW="330120" imgH="355320" progId="Equation.DSMT4">
                  <p:embed/>
                </p:oleObj>
              </mc:Choice>
              <mc:Fallback>
                <p:oleObj name="Equation" r:id="rId13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4444" y="6055519"/>
                        <a:ext cx="215900" cy="233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4424082" y="6225988"/>
          <a:ext cx="221876" cy="256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2" name="Equation" r:id="rId15" imgW="330120" imgH="380880" progId="Equation.DSMT4">
                  <p:embed/>
                </p:oleObj>
              </mc:Choice>
              <mc:Fallback>
                <p:oleObj name="Equation" r:id="rId15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24082" y="6225988"/>
                        <a:ext cx="221876" cy="2560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5757022" y="4317627"/>
          <a:ext cx="227479" cy="227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3" name="Equation" r:id="rId17" imgW="368280" imgH="368280" progId="Equation.DSMT4">
                  <p:embed/>
                </p:oleObj>
              </mc:Choice>
              <mc:Fallback>
                <p:oleObj name="Equation" r:id="rId17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757022" y="4317627"/>
                        <a:ext cx="227479" cy="2274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534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021" y="2628909"/>
            <a:ext cx="116317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اگر نیمسازهای خارجی     و       همدیگر را در       قطع کنند         برابر </a:t>
            </a:r>
            <a:r>
              <a:rPr lang="en-US" sz="2800" b="1" dirty="0" smtClean="0">
                <a:cs typeface="B Nazanin" panose="00000400000000000000" pitchFamily="2" charset="-78"/>
              </a:rPr>
              <a:t>           </a:t>
            </a:r>
            <a:r>
              <a:rPr lang="fa-IR" sz="2800" b="1" dirty="0" smtClean="0">
                <a:cs typeface="B Nazanin" panose="00000400000000000000" pitchFamily="2" charset="-78"/>
              </a:rPr>
              <a:t>است.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8877460" y="3543296"/>
          <a:ext cx="248771" cy="267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8" name="Equation" r:id="rId3" imgW="330120" imgH="355320" progId="Equation.DSMT4">
                  <p:embed/>
                </p:oleObj>
              </mc:Choice>
              <mc:Fallback>
                <p:oleObj name="Equation" r:id="rId3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77460" y="3543296"/>
                        <a:ext cx="248771" cy="267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8254016" y="3525041"/>
          <a:ext cx="249238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9" name="Equation" r:id="rId5" imgW="330120" imgH="380880" progId="Equation.DSMT4">
                  <p:embed/>
                </p:oleObj>
              </mc:Choice>
              <mc:Fallback>
                <p:oleObj name="Equation" r:id="rId5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54016" y="3525041"/>
                        <a:ext cx="249238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6027964" y="3551411"/>
          <a:ext cx="370407" cy="260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0" name="Equation" r:id="rId7" imgW="558720" imgH="393480" progId="Equation.DSMT4">
                  <p:embed/>
                </p:oleObj>
              </mc:Choice>
              <mc:Fallback>
                <p:oleObj name="Equation" r:id="rId7" imgW="5587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27964" y="3551411"/>
                        <a:ext cx="370407" cy="2609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4113679" y="3596763"/>
          <a:ext cx="735106" cy="255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1" name="Equation" r:id="rId9" imgW="1168200" imgH="406080" progId="Equation.DSMT4">
                  <p:embed/>
                </p:oleObj>
              </mc:Choice>
              <mc:Fallback>
                <p:oleObj name="Equation" r:id="rId9" imgW="116820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13679" y="3596763"/>
                        <a:ext cx="735106" cy="2556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345493"/>
              </p:ext>
            </p:extLst>
          </p:nvPr>
        </p:nvGraphicFramePr>
        <p:xfrm>
          <a:off x="2743225" y="3389729"/>
          <a:ext cx="728756" cy="656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2" name="Equation" r:id="rId11" imgW="1155600" imgH="1041120" progId="Equation.DSMT4">
                  <p:embed/>
                </p:oleObj>
              </mc:Choice>
              <mc:Fallback>
                <p:oleObj name="Equation" r:id="rId11" imgW="115560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43225" y="3389729"/>
                        <a:ext cx="728756" cy="656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Isosceles Triangle 8"/>
          <p:cNvSpPr/>
          <p:nvPr/>
        </p:nvSpPr>
        <p:spPr>
          <a:xfrm>
            <a:off x="2702859" y="4249271"/>
            <a:ext cx="2643467" cy="1102658"/>
          </a:xfrm>
          <a:custGeom>
            <a:avLst/>
            <a:gdLst>
              <a:gd name="connsiteX0" fmla="*/ 0 w 2145926"/>
              <a:gd name="connsiteY0" fmla="*/ 1102658 h 1102658"/>
              <a:gd name="connsiteX1" fmla="*/ 1072963 w 2145926"/>
              <a:gd name="connsiteY1" fmla="*/ 0 h 1102658"/>
              <a:gd name="connsiteX2" fmla="*/ 2145926 w 2145926"/>
              <a:gd name="connsiteY2" fmla="*/ 1102658 h 1102658"/>
              <a:gd name="connsiteX3" fmla="*/ 0 w 2145926"/>
              <a:gd name="connsiteY3" fmla="*/ 1102658 h 1102658"/>
              <a:gd name="connsiteX0" fmla="*/ 0 w 2643467"/>
              <a:gd name="connsiteY0" fmla="*/ 1102658 h 1102658"/>
              <a:gd name="connsiteX1" fmla="*/ 1072963 w 2643467"/>
              <a:gd name="connsiteY1" fmla="*/ 0 h 1102658"/>
              <a:gd name="connsiteX2" fmla="*/ 2643467 w 2643467"/>
              <a:gd name="connsiteY2" fmla="*/ 1102658 h 1102658"/>
              <a:gd name="connsiteX3" fmla="*/ 0 w 2643467"/>
              <a:gd name="connsiteY3" fmla="*/ 1102658 h 1102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3467" h="1102658">
                <a:moveTo>
                  <a:pt x="0" y="1102658"/>
                </a:moveTo>
                <a:lnTo>
                  <a:pt x="1072963" y="0"/>
                </a:lnTo>
                <a:lnTo>
                  <a:pt x="2643467" y="1102658"/>
                </a:lnTo>
                <a:lnTo>
                  <a:pt x="0" y="1102658"/>
                </a:lnTo>
                <a:close/>
              </a:path>
            </a:pathLst>
          </a:cu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8"/>
          <p:cNvSpPr/>
          <p:nvPr/>
        </p:nvSpPr>
        <p:spPr>
          <a:xfrm rot="10800000">
            <a:off x="2702858" y="5351929"/>
            <a:ext cx="2643467" cy="1102658"/>
          </a:xfrm>
          <a:custGeom>
            <a:avLst/>
            <a:gdLst>
              <a:gd name="connsiteX0" fmla="*/ 0 w 2145926"/>
              <a:gd name="connsiteY0" fmla="*/ 1102658 h 1102658"/>
              <a:gd name="connsiteX1" fmla="*/ 1072963 w 2145926"/>
              <a:gd name="connsiteY1" fmla="*/ 0 h 1102658"/>
              <a:gd name="connsiteX2" fmla="*/ 2145926 w 2145926"/>
              <a:gd name="connsiteY2" fmla="*/ 1102658 h 1102658"/>
              <a:gd name="connsiteX3" fmla="*/ 0 w 2145926"/>
              <a:gd name="connsiteY3" fmla="*/ 1102658 h 1102658"/>
              <a:gd name="connsiteX0" fmla="*/ 0 w 2643467"/>
              <a:gd name="connsiteY0" fmla="*/ 1102658 h 1102658"/>
              <a:gd name="connsiteX1" fmla="*/ 1072963 w 2643467"/>
              <a:gd name="connsiteY1" fmla="*/ 0 h 1102658"/>
              <a:gd name="connsiteX2" fmla="*/ 2643467 w 2643467"/>
              <a:gd name="connsiteY2" fmla="*/ 1102658 h 1102658"/>
              <a:gd name="connsiteX3" fmla="*/ 0 w 2643467"/>
              <a:gd name="connsiteY3" fmla="*/ 1102658 h 1102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3467" h="1102658">
                <a:moveTo>
                  <a:pt x="0" y="1102658"/>
                </a:moveTo>
                <a:lnTo>
                  <a:pt x="1072963" y="0"/>
                </a:lnTo>
                <a:lnTo>
                  <a:pt x="2643467" y="1102658"/>
                </a:lnTo>
                <a:lnTo>
                  <a:pt x="0" y="1102658"/>
                </a:lnTo>
                <a:close/>
              </a:path>
            </a:pathLst>
          </a:custGeom>
          <a:ln w="28575">
            <a:solidFill>
              <a:schemeClr val="tx1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9" idx="0"/>
          </p:cNvCxnSpPr>
          <p:nvPr/>
        </p:nvCxnSpPr>
        <p:spPr>
          <a:xfrm flipH="1">
            <a:off x="1909482" y="5351929"/>
            <a:ext cx="793377" cy="1102659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23" idx="0"/>
          </p:cNvCxnSpPr>
          <p:nvPr/>
        </p:nvCxnSpPr>
        <p:spPr>
          <a:xfrm>
            <a:off x="5346325" y="5351929"/>
            <a:ext cx="1052046" cy="927847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3389779" y="4061380"/>
          <a:ext cx="257034" cy="257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3" name="Equation" r:id="rId13" imgW="368280" imgH="368280" progId="Equation.DSMT4">
                  <p:embed/>
                </p:oleObj>
              </mc:Choice>
              <mc:Fallback>
                <p:oleObj name="Equation" r:id="rId13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89779" y="4061380"/>
                        <a:ext cx="257034" cy="2570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179183"/>
              </p:ext>
            </p:extLst>
          </p:nvPr>
        </p:nvGraphicFramePr>
        <p:xfrm>
          <a:off x="2369696" y="5156903"/>
          <a:ext cx="230187" cy="28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4" name="Equation" r:id="rId15" imgW="330120" imgH="355320" progId="Equation.DSMT4">
                  <p:embed/>
                </p:oleObj>
              </mc:Choice>
              <mc:Fallback>
                <p:oleObj name="Equation" r:id="rId15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69696" y="5156903"/>
                        <a:ext cx="230187" cy="289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5370561" y="5204309"/>
          <a:ext cx="209968" cy="282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5" name="Equation" r:id="rId17" imgW="330120" imgH="380880" progId="Equation.DSMT4">
                  <p:embed/>
                </p:oleObj>
              </mc:Choice>
              <mc:Fallback>
                <p:oleObj name="Equation" r:id="rId17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70561" y="5204309"/>
                        <a:ext cx="209968" cy="282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4204447" y="6494946"/>
          <a:ext cx="276785" cy="195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6" name="Equation" r:id="rId19" imgW="558720" imgH="393480" progId="Equation.DSMT4">
                  <p:embed/>
                </p:oleObj>
              </mc:Choice>
              <mc:Fallback>
                <p:oleObj name="Equation" r:id="rId19" imgW="5587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04447" y="6494946"/>
                        <a:ext cx="276785" cy="195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13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021" y="2628909"/>
            <a:ext cx="116317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مقابل               و      و        نیمساز هستند و                             مقدار     را بیابید.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9100671" y="3565704"/>
          <a:ext cx="984624" cy="392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1" name="Equation" r:id="rId3" imgW="1371600" imgH="545760" progId="Equation.DSMT4">
                  <p:embed/>
                </p:oleObj>
              </mc:Choice>
              <mc:Fallback>
                <p:oleObj name="Equation" r:id="rId3" imgW="137160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00671" y="3565704"/>
                        <a:ext cx="984624" cy="392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8414497" y="3592598"/>
          <a:ext cx="460562" cy="260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2" name="Equation" r:id="rId5" imgW="672840" imgH="380880" progId="Equation.DSMT4">
                  <p:embed/>
                </p:oleObj>
              </mc:Choice>
              <mc:Fallback>
                <p:oleObj name="Equation" r:id="rId5" imgW="6728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14497" y="3592598"/>
                        <a:ext cx="460562" cy="260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7733926" y="3586457"/>
          <a:ext cx="454959" cy="27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3" name="Equation" r:id="rId7" imgW="634680" imgH="380880" progId="Equation.DSMT4">
                  <p:embed/>
                </p:oleObj>
              </mc:Choice>
              <mc:Fallback>
                <p:oleObj name="Equation" r:id="rId7" imgW="63468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33926" y="3586457"/>
                        <a:ext cx="454959" cy="27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3594474" y="3484268"/>
          <a:ext cx="2053291" cy="36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4" name="Equation" r:id="rId9" imgW="2755800" imgH="495000" progId="Equation.DSMT4">
                  <p:embed/>
                </p:oleObj>
              </mc:Choice>
              <mc:Fallback>
                <p:oleObj name="Equation" r:id="rId9" imgW="275580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94474" y="3484268"/>
                        <a:ext cx="2053291" cy="369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2555501" y="3586457"/>
          <a:ext cx="254374" cy="245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5" name="Equation" r:id="rId11" imgW="368280" imgH="355320" progId="Equation.DSMT4">
                  <p:embed/>
                </p:oleObj>
              </mc:Choice>
              <mc:Fallback>
                <p:oleObj name="Equation" r:id="rId11" imgW="3682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55501" y="3586457"/>
                        <a:ext cx="254374" cy="2456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1156447" y="4504765"/>
            <a:ext cx="24380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115919" y="5477436"/>
            <a:ext cx="24380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1734671" y="4491318"/>
            <a:ext cx="645458" cy="10085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1761565" y="4988859"/>
            <a:ext cx="1048310" cy="48857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375460" y="4491318"/>
            <a:ext cx="434415" cy="4908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2285720" y="4191207"/>
          <a:ext cx="254374" cy="25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6" name="Equation" r:id="rId13" imgW="368280" imgH="368280" progId="Equation.DSMT4">
                  <p:embed/>
                </p:oleObj>
              </mc:Choice>
              <mc:Fallback>
                <p:oleObj name="Equation" r:id="rId13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85720" y="4191207"/>
                        <a:ext cx="254374" cy="254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1647265" y="5506526"/>
          <a:ext cx="2286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7" name="Equation" r:id="rId15" imgW="330120" imgH="355320" progId="Equation.DSMT4">
                  <p:embed/>
                </p:oleObj>
              </mc:Choice>
              <mc:Fallback>
                <p:oleObj name="Equation" r:id="rId15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647265" y="5506526"/>
                        <a:ext cx="2286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2836769" y="4864613"/>
          <a:ext cx="228600" cy="26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8" name="Equation" r:id="rId17" imgW="330120" imgH="380880" progId="Equation.DSMT4">
                  <p:embed/>
                </p:oleObj>
              </mc:Choice>
              <mc:Fallback>
                <p:oleObj name="Equation" r:id="rId17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836769" y="4864613"/>
                        <a:ext cx="228600" cy="261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1875865" y="5206012"/>
          <a:ext cx="92635" cy="208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9" name="Equation" r:id="rId19" imgW="152280" imgH="342720" progId="Equation.DSMT4">
                  <p:embed/>
                </p:oleObj>
              </mc:Choice>
              <mc:Fallback>
                <p:oleObj name="Equation" r:id="rId19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875865" y="5206012"/>
                        <a:ext cx="92635" cy="208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2105258" y="5271111"/>
          <a:ext cx="138113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0" name="Equation" r:id="rId21" imgW="228600" imgH="355320" progId="Equation.DSMT4">
                  <p:embed/>
                </p:oleObj>
              </mc:Choice>
              <mc:Fallback>
                <p:oleObj name="Equation" r:id="rId21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05258" y="5271111"/>
                        <a:ext cx="138113" cy="217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2347259" y="4550503"/>
          <a:ext cx="92635" cy="208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1" name="Equation" r:id="rId23" imgW="152280" imgH="342720" progId="Equation.DSMT4">
                  <p:embed/>
                </p:oleObj>
              </mc:Choice>
              <mc:Fallback>
                <p:oleObj name="Equation" r:id="rId23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347259" y="4550503"/>
                        <a:ext cx="92635" cy="208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2623203" y="4510160"/>
          <a:ext cx="138113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2" name="Equation" r:id="rId24" imgW="228600" imgH="355320" progId="Equation.DSMT4">
                  <p:embed/>
                </p:oleObj>
              </mc:Choice>
              <mc:Fallback>
                <p:oleObj name="Equation" r:id="rId24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23203" y="4510160"/>
                        <a:ext cx="138113" cy="217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692812"/>
              </p:ext>
            </p:extLst>
          </p:nvPr>
        </p:nvGraphicFramePr>
        <p:xfrm>
          <a:off x="2555501" y="4880060"/>
          <a:ext cx="183217" cy="176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3" name="Equation" r:id="rId25" imgW="368280" imgH="355320" progId="Equation.DSMT4">
                  <p:embed/>
                </p:oleObj>
              </mc:Choice>
              <mc:Fallback>
                <p:oleObj name="Equation" r:id="rId25" imgW="3682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55501" y="4880060"/>
                        <a:ext cx="183217" cy="176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060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150" y="2622176"/>
            <a:ext cx="1056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نیمساز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1848971" y="2912918"/>
          <a:ext cx="420221" cy="237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4" name="Equation" r:id="rId3" imgW="672840" imgH="380880" progId="Equation.DSMT4">
                  <p:embed/>
                </p:oleObj>
              </mc:Choice>
              <mc:Fallback>
                <p:oleObj name="Equation" r:id="rId3" imgW="6728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48971" y="2912918"/>
                        <a:ext cx="420221" cy="2378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819150" y="3360840"/>
            <a:ext cx="1056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نیمساز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827680" y="3678476"/>
          <a:ext cx="441512" cy="264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5" name="Equation" r:id="rId5" imgW="634680" imgH="380880" progId="Equation.DSMT4">
                  <p:embed/>
                </p:oleObj>
              </mc:Choice>
              <mc:Fallback>
                <p:oleObj name="Equation" r:id="rId5" imgW="63468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7680" y="3678476"/>
                        <a:ext cx="441512" cy="264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435786" y="3658529"/>
          <a:ext cx="469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6" name="Equation" r:id="rId7" imgW="469800" imgH="304560" progId="Equation.DSMT4">
                  <p:embed/>
                </p:oleObj>
              </mc:Choice>
              <mc:Fallback>
                <p:oleObj name="Equation" r:id="rId7" imgW="46980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35786" y="3658529"/>
                        <a:ext cx="469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2435786" y="2862212"/>
          <a:ext cx="469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7" name="Equation" r:id="rId9" imgW="469800" imgH="304560" progId="Equation.DSMT4">
                  <p:embed/>
                </p:oleObj>
              </mc:Choice>
              <mc:Fallback>
                <p:oleObj name="Equation" r:id="rId9" imgW="46980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35786" y="2862212"/>
                        <a:ext cx="469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3072280" y="2752021"/>
          <a:ext cx="1659965" cy="414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8" name="Equation" r:id="rId10" imgW="2184120" imgH="545760" progId="Equation.DSMT4">
                  <p:embed/>
                </p:oleObj>
              </mc:Choice>
              <mc:Fallback>
                <p:oleObj name="Equation" r:id="rId10" imgW="218412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72280" y="2752021"/>
                        <a:ext cx="1659965" cy="414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3003925" y="3599672"/>
          <a:ext cx="1623359" cy="430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9" name="Equation" r:id="rId12" imgW="2057400" imgH="545760" progId="Equation.DSMT4">
                  <p:embed/>
                </p:oleObj>
              </mc:Choice>
              <mc:Fallback>
                <p:oleObj name="Equation" r:id="rId12" imgW="205740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03925" y="3599672"/>
                        <a:ext cx="1623359" cy="4308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4845050" y="3353729"/>
          <a:ext cx="469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40" name="Equation" r:id="rId14" imgW="469800" imgH="304560" progId="Equation.DSMT4">
                  <p:embed/>
                </p:oleObj>
              </mc:Choice>
              <mc:Fallback>
                <p:oleObj name="Equation" r:id="rId14" imgW="46980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45050" y="3353729"/>
                        <a:ext cx="469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5532716" y="3031848"/>
          <a:ext cx="1742515" cy="348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41" name="Equation" r:id="rId16" imgW="2349360" imgH="469800" progId="Equation.DSMT4">
                  <p:embed/>
                </p:oleObj>
              </mc:Choice>
              <mc:Fallback>
                <p:oleObj name="Equation" r:id="rId16" imgW="23493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532716" y="3031848"/>
                        <a:ext cx="1742515" cy="348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5772901" y="3452340"/>
          <a:ext cx="1346200" cy="358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42" name="Equation" r:id="rId18" imgW="1765080" imgH="469800" progId="Equation.DSMT4">
                  <p:embed/>
                </p:oleObj>
              </mc:Choice>
              <mc:Fallback>
                <p:oleObj name="Equation" r:id="rId18" imgW="17650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72901" y="3452340"/>
                        <a:ext cx="1346200" cy="358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-75078" y="4324425"/>
            <a:ext cx="22025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طبق فرض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2127438" y="4602168"/>
          <a:ext cx="469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43" name="Equation" r:id="rId20" imgW="469800" imgH="304560" progId="Equation.DSMT4">
                  <p:embed/>
                </p:oleObj>
              </mc:Choice>
              <mc:Fallback>
                <p:oleObj name="Equation" r:id="rId20" imgW="46980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27438" y="4602168"/>
                        <a:ext cx="469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2690535" y="4602168"/>
          <a:ext cx="1193800" cy="384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44" name="Equation" r:id="rId22" imgW="1460160" imgH="469800" progId="Equation.DSMT4">
                  <p:embed/>
                </p:oleObj>
              </mc:Choice>
              <mc:Fallback>
                <p:oleObj name="Equation" r:id="rId22" imgW="14601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690535" y="4602168"/>
                        <a:ext cx="1193800" cy="3840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891619" y="5444131"/>
          <a:ext cx="1798916" cy="971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45" name="Equation" r:id="rId24" imgW="2234880" imgH="1206360" progId="Equation.DSMT4">
                  <p:embed/>
                </p:oleObj>
              </mc:Choice>
              <mc:Fallback>
                <p:oleObj name="Equation" r:id="rId24" imgW="2234880" imgH="1206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91619" y="5444131"/>
                        <a:ext cx="1798916" cy="971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2891119" y="5777234"/>
          <a:ext cx="469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46" name="Equation" r:id="rId26" imgW="469800" imgH="304560" progId="Equation.DSMT4">
                  <p:embed/>
                </p:oleObj>
              </mc:Choice>
              <mc:Fallback>
                <p:oleObj name="Equation" r:id="rId26" imgW="46980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891119" y="5777234"/>
                        <a:ext cx="469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3392022" y="5550006"/>
          <a:ext cx="2211666" cy="752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47" name="Equation" r:id="rId28" imgW="3060360" imgH="1041120" progId="Equation.DSMT4">
                  <p:embed/>
                </p:oleObj>
              </mc:Choice>
              <mc:Fallback>
                <p:oleObj name="Equation" r:id="rId28" imgW="306036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392022" y="5550006"/>
                        <a:ext cx="2211666" cy="752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6305175" y="5630725"/>
          <a:ext cx="3037601" cy="752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48" name="Equation" r:id="rId30" imgW="4203360" imgH="1041120" progId="Equation.DSMT4">
                  <p:embed/>
                </p:oleObj>
              </mc:Choice>
              <mc:Fallback>
                <p:oleObj name="Equation" r:id="rId30" imgW="420336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305175" y="5630725"/>
                        <a:ext cx="3037601" cy="752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344021" y="2628909"/>
            <a:ext cx="116317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حل:</a:t>
            </a:r>
            <a:endParaRPr lang="en-US" sz="2800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262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344021" y="2628909"/>
            <a:ext cx="116317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با توجه به شکل زاویه      چند درجه است؟</a:t>
            </a:r>
          </a:p>
          <a:p>
            <a:pPr algn="r" rtl="1">
              <a:lnSpc>
                <a:spcPct val="15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18                                   30                                   36                              15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9004300" y="3559081"/>
          <a:ext cx="301065" cy="30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0" name="Equation" r:id="rId3" imgW="380880" imgH="380880" progId="Equation.DSMT4">
                  <p:embed/>
                </p:oleObj>
              </mc:Choice>
              <mc:Fallback>
                <p:oleObj name="Equation" r:id="rId3" imgW="38088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04300" y="3559081"/>
                        <a:ext cx="301065" cy="301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Isosceles Triangle 7"/>
          <p:cNvSpPr/>
          <p:nvPr/>
        </p:nvSpPr>
        <p:spPr>
          <a:xfrm>
            <a:off x="1398494" y="1398494"/>
            <a:ext cx="981635" cy="699247"/>
          </a:xfrm>
          <a:prstGeom prst="triangle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/>
          <p:cNvSpPr/>
          <p:nvPr/>
        </p:nvSpPr>
        <p:spPr>
          <a:xfrm rot="10800000">
            <a:off x="2380129" y="2097741"/>
            <a:ext cx="981635" cy="699247"/>
          </a:xfrm>
          <a:prstGeom prst="triangle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Isosceles Triangle 27"/>
          <p:cNvSpPr/>
          <p:nvPr/>
        </p:nvSpPr>
        <p:spPr>
          <a:xfrm rot="10800000">
            <a:off x="443753" y="2097741"/>
            <a:ext cx="981635" cy="699247"/>
          </a:xfrm>
          <a:prstGeom prst="triangle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795368" y="1143147"/>
          <a:ext cx="187885" cy="194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1" name="Equation" r:id="rId5" imgW="342720" imgH="355320" progId="Equation.DSMT4">
                  <p:embed/>
                </p:oleObj>
              </mc:Choice>
              <mc:Fallback>
                <p:oleObj name="Equation" r:id="rId5" imgW="3427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5368" y="1143147"/>
                        <a:ext cx="187885" cy="1948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753719" y="1501243"/>
          <a:ext cx="271182" cy="199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2" name="Equation" r:id="rId7" imgW="482400" imgH="355320" progId="Equation.DSMT4">
                  <p:embed/>
                </p:oleObj>
              </mc:Choice>
              <mc:Fallback>
                <p:oleObj name="Equation" r:id="rId7" imgW="482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53719" y="1501243"/>
                        <a:ext cx="271182" cy="1998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1209489" y="180863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3" name="Equation" r:id="rId9" imgW="215640" imgH="279360" progId="Equation.DSMT4">
                  <p:embed/>
                </p:oleObj>
              </mc:Choice>
              <mc:Fallback>
                <p:oleObj name="Equation" r:id="rId9" imgW="21564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09489" y="1808638"/>
                        <a:ext cx="2159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2353608" y="1846649"/>
          <a:ext cx="215526" cy="241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4" name="Equation" r:id="rId11" imgW="317160" imgH="355320" progId="Equation.DSMT4">
                  <p:embed/>
                </p:oleObj>
              </mc:Choice>
              <mc:Fallback>
                <p:oleObj name="Equation" r:id="rId11" imgW="31716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53608" y="1846649"/>
                        <a:ext cx="215526" cy="2413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383991" y="1808638"/>
          <a:ext cx="240926" cy="240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5" name="Equation" r:id="rId13" imgW="368280" imgH="368280" progId="Equation.DSMT4">
                  <p:embed/>
                </p:oleObj>
              </mc:Choice>
              <mc:Fallback>
                <p:oleObj name="Equation" r:id="rId13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3991" y="1808638"/>
                        <a:ext cx="240926" cy="240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816909" y="2845165"/>
          <a:ext cx="235324" cy="253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6" name="Equation" r:id="rId15" imgW="330120" imgH="355320" progId="Equation.DSMT4">
                  <p:embed/>
                </p:oleObj>
              </mc:Choice>
              <mc:Fallback>
                <p:oleObj name="Equation" r:id="rId15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6909" y="2845165"/>
                        <a:ext cx="235324" cy="2534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3393511" y="1929101"/>
          <a:ext cx="260724" cy="260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7" name="Equation" r:id="rId17" imgW="380880" imgH="380880" progId="Equation.DSMT4">
                  <p:embed/>
                </p:oleObj>
              </mc:Choice>
              <mc:Fallback>
                <p:oleObj name="Equation" r:id="rId17" imgW="38088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93511" y="1929101"/>
                        <a:ext cx="260724" cy="2607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2870946" y="2838450"/>
          <a:ext cx="195729" cy="22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8" name="Equation" r:id="rId19" imgW="304560" imgH="355320" progId="Equation.DSMT4">
                  <p:embed/>
                </p:oleObj>
              </mc:Choice>
              <mc:Fallback>
                <p:oleObj name="Equation" r:id="rId19" imgW="30456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70946" y="2838450"/>
                        <a:ext cx="195729" cy="228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529667" y="2081524"/>
          <a:ext cx="304426" cy="21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9" name="Equation" r:id="rId21" imgW="495000" imgH="355320" progId="Equation.DSMT4">
                  <p:embed/>
                </p:oleObj>
              </mc:Choice>
              <mc:Fallback>
                <p:oleObj name="Equation" r:id="rId21" imgW="4950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29667" y="2081524"/>
                        <a:ext cx="304426" cy="218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788708" y="2493321"/>
          <a:ext cx="291726" cy="212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60" name="Equation" r:id="rId23" imgW="469800" imgH="342720" progId="Equation.DSMT4">
                  <p:embed/>
                </p:oleObj>
              </mc:Choice>
              <mc:Fallback>
                <p:oleObj name="Equation" r:id="rId23" imgW="46980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88708" y="2493321"/>
                        <a:ext cx="291726" cy="212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3105710" y="2127737"/>
          <a:ext cx="271928" cy="21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61" name="Equation" r:id="rId25" imgW="457200" imgH="355320" progId="Equation.DSMT4">
                  <p:embed/>
                </p:oleObj>
              </mc:Choice>
              <mc:Fallback>
                <p:oleObj name="Equation" r:id="rId25" imgW="4572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105710" y="2127737"/>
                        <a:ext cx="271928" cy="211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2734421" y="2526515"/>
          <a:ext cx="273050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62" name="Equation" r:id="rId27" imgW="457200" imgH="342720" progId="Equation.DSMT4">
                  <p:embed/>
                </p:oleObj>
              </mc:Choice>
              <mc:Fallback>
                <p:oleObj name="Equation" r:id="rId27" imgW="45720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734421" y="2526515"/>
                        <a:ext cx="273050" cy="20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921165"/>
              </p:ext>
            </p:extLst>
          </p:nvPr>
        </p:nvGraphicFramePr>
        <p:xfrm>
          <a:off x="655921" y="5268583"/>
          <a:ext cx="4427068" cy="408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63" name="Equation" r:id="rId29" imgW="6603840" imgH="609480" progId="Equation.DSMT4">
                  <p:embed/>
                </p:oleObj>
              </mc:Choice>
              <mc:Fallback>
                <p:oleObj name="Equation" r:id="rId29" imgW="660384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55921" y="5268583"/>
                        <a:ext cx="4427068" cy="408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374148"/>
              </p:ext>
            </p:extLst>
          </p:nvPr>
        </p:nvGraphicFramePr>
        <p:xfrm>
          <a:off x="775262" y="5943904"/>
          <a:ext cx="5681754" cy="463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64" name="Equation" r:id="rId31" imgW="8254800" imgH="672840" progId="Equation.DSMT4">
                  <p:embed/>
                </p:oleObj>
              </mc:Choice>
              <mc:Fallback>
                <p:oleObj name="Equation" r:id="rId31" imgW="8254800" imgH="672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75262" y="5943904"/>
                        <a:ext cx="5681754" cy="4635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090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363071" y="2518454"/>
            <a:ext cx="11631706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مقابل اندازه ی زاویه            چند درجه است؟</a:t>
            </a:r>
          </a:p>
          <a:p>
            <a:pPr algn="r" rtl="1">
              <a:lnSpc>
                <a:spcPct val="15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40                                35                               30                            25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741365"/>
              </p:ext>
            </p:extLst>
          </p:nvPr>
        </p:nvGraphicFramePr>
        <p:xfrm>
          <a:off x="7569200" y="2587625"/>
          <a:ext cx="73025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0" name="Equation" r:id="rId3" imgW="1041120" imgH="660240" progId="Equation.DSMT4">
                  <p:embed/>
                </p:oleObj>
              </mc:Choice>
              <mc:Fallback>
                <p:oleObj name="Equation" r:id="rId3" imgW="104112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69200" y="2587625"/>
                        <a:ext cx="73025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363071" y="3051572"/>
            <a:ext cx="1277470" cy="13850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680883" y="3051572"/>
            <a:ext cx="1116105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363071" y="3925631"/>
            <a:ext cx="1277470" cy="5109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1640541" y="3925631"/>
            <a:ext cx="1156447" cy="49754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1560420" y="2739484"/>
          <a:ext cx="240926" cy="240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1" name="Equation" r:id="rId5" imgW="368280" imgH="368280" progId="Equation.DSMT4">
                  <p:embed/>
                </p:oleObj>
              </mc:Choice>
              <mc:Fallback>
                <p:oleObj name="Equation" r:id="rId5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60420" y="2739484"/>
                        <a:ext cx="240926" cy="240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245409" y="4473244"/>
          <a:ext cx="235324" cy="253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2" name="Equation" r:id="rId7" imgW="330120" imgH="355320" progId="Equation.DSMT4">
                  <p:embed/>
                </p:oleObj>
              </mc:Choice>
              <mc:Fallback>
                <p:oleObj name="Equation" r:id="rId7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5409" y="4473244"/>
                        <a:ext cx="235324" cy="2534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2780180" y="4457729"/>
          <a:ext cx="244475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3" name="Equation" r:id="rId9" imgW="342720" imgH="355320" progId="Equation.DSMT4">
                  <p:embed/>
                </p:oleObj>
              </mc:Choice>
              <mc:Fallback>
                <p:oleObj name="Equation" r:id="rId9" imgW="3427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80180" y="4457729"/>
                        <a:ext cx="244475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1531191" y="3925631"/>
          <a:ext cx="236537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4" name="Equation" r:id="rId11" imgW="330120" imgH="380880" progId="Equation.DSMT4">
                  <p:embed/>
                </p:oleObj>
              </mc:Choice>
              <mc:Fallback>
                <p:oleObj name="Equation" r:id="rId11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31191" y="3925631"/>
                        <a:ext cx="236537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1469637" y="4375228"/>
          <a:ext cx="359644" cy="23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5" name="Equation" r:id="rId13" imgW="545760" imgH="355320" progId="Equation.DSMT4">
                  <p:embed/>
                </p:oleObj>
              </mc:Choice>
              <mc:Fallback>
                <p:oleObj name="Equation" r:id="rId13" imgW="54576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69637" y="4375228"/>
                        <a:ext cx="359644" cy="23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Arc 20"/>
          <p:cNvSpPr/>
          <p:nvPr/>
        </p:nvSpPr>
        <p:spPr>
          <a:xfrm rot="8702268">
            <a:off x="1243751" y="3220191"/>
            <a:ext cx="1028904" cy="992473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374581"/>
              </p:ext>
            </p:extLst>
          </p:nvPr>
        </p:nvGraphicFramePr>
        <p:xfrm>
          <a:off x="2288615" y="4038709"/>
          <a:ext cx="293221" cy="248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6" name="Equation" r:id="rId15" imgW="419040" imgH="355320" progId="Equation.DSMT4">
                  <p:embed/>
                </p:oleObj>
              </mc:Choice>
              <mc:Fallback>
                <p:oleObj name="Equation" r:id="rId15" imgW="41904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288615" y="4038709"/>
                        <a:ext cx="293221" cy="248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635104"/>
              </p:ext>
            </p:extLst>
          </p:nvPr>
        </p:nvGraphicFramePr>
        <p:xfrm>
          <a:off x="562313" y="4061299"/>
          <a:ext cx="250440" cy="226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7" name="Equation" r:id="rId17" imgW="393480" imgH="355320" progId="Equation.DSMT4">
                  <p:embed/>
                </p:oleObj>
              </mc:Choice>
              <mc:Fallback>
                <p:oleObj name="Equation" r:id="rId17" imgW="3934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2313" y="4061299"/>
                        <a:ext cx="250440" cy="226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01179"/>
              </p:ext>
            </p:extLst>
          </p:nvPr>
        </p:nvGraphicFramePr>
        <p:xfrm>
          <a:off x="1574493" y="3109676"/>
          <a:ext cx="172439" cy="151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8" name="Equation" r:id="rId19" imgW="317160" imgH="279360" progId="Equation.DSMT4">
                  <p:embed/>
                </p:oleObj>
              </mc:Choice>
              <mc:Fallback>
                <p:oleObj name="Equation" r:id="rId19" imgW="31716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74493" y="3109676"/>
                        <a:ext cx="172439" cy="1517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363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560294" y="2007336"/>
            <a:ext cx="1163170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حل: یک راه </a:t>
            </a:r>
            <a:r>
              <a:rPr lang="fa-IR" sz="2800" b="1" dirty="0" smtClean="0">
                <a:cs typeface="B Nazanin" panose="00000400000000000000" pitchFamily="2" charset="-78"/>
              </a:rPr>
              <a:t>کلی </a:t>
            </a:r>
            <a:r>
              <a:rPr lang="fa-IR" sz="2800" b="1" dirty="0" smtClean="0">
                <a:cs typeface="B Nazanin" panose="00000400000000000000" pitchFamily="2" charset="-78"/>
              </a:rPr>
              <a:t>برای شکل هایی به این صورت می توان یافت:</a:t>
            </a:r>
          </a:p>
          <a:p>
            <a:pPr algn="r" rtl="1">
              <a:lnSpc>
                <a:spcPct val="15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 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  دو رابطه را با هم جمع می کنیم: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363071" y="3051572"/>
            <a:ext cx="1277470" cy="13850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680883" y="3051572"/>
            <a:ext cx="1116105" cy="1371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363071" y="3925631"/>
            <a:ext cx="1277470" cy="5109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1640541" y="3925631"/>
            <a:ext cx="1156447" cy="49754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1560420" y="2739484"/>
          <a:ext cx="240926" cy="240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2" name="Equation" r:id="rId3" imgW="368280" imgH="368280" progId="Equation.DSMT4">
                  <p:embed/>
                </p:oleObj>
              </mc:Choice>
              <mc:Fallback>
                <p:oleObj name="Equation" r:id="rId3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0420" y="2739484"/>
                        <a:ext cx="240926" cy="240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245409" y="4473244"/>
          <a:ext cx="235324" cy="253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3" name="Equation" r:id="rId5" imgW="330120" imgH="355320" progId="Equation.DSMT4">
                  <p:embed/>
                </p:oleObj>
              </mc:Choice>
              <mc:Fallback>
                <p:oleObj name="Equation" r:id="rId5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5409" y="4473244"/>
                        <a:ext cx="235324" cy="2534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2780180" y="4457729"/>
          <a:ext cx="244475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4" name="Equation" r:id="rId7" imgW="342720" imgH="355320" progId="Equation.DSMT4">
                  <p:embed/>
                </p:oleObj>
              </mc:Choice>
              <mc:Fallback>
                <p:oleObj name="Equation" r:id="rId7" imgW="3427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80180" y="4457729"/>
                        <a:ext cx="244475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1522272" y="4020321"/>
          <a:ext cx="236537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5" name="Equation" r:id="rId9" imgW="330120" imgH="380880" progId="Equation.DSMT4">
                  <p:embed/>
                </p:oleObj>
              </mc:Choice>
              <mc:Fallback>
                <p:oleObj name="Equation" r:id="rId9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22272" y="4020321"/>
                        <a:ext cx="236537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416190" y="4061419"/>
          <a:ext cx="106082" cy="238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6" name="Equation" r:id="rId11" imgW="152280" imgH="342720" progId="Equation.DSMT4">
                  <p:embed/>
                </p:oleObj>
              </mc:Choice>
              <mc:Fallback>
                <p:oleObj name="Equation" r:id="rId11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16190" y="4061419"/>
                        <a:ext cx="106082" cy="2386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1766840" y="4078920"/>
          <a:ext cx="158750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7" name="Equation" r:id="rId13" imgW="228600" imgH="355320" progId="Equation.DSMT4">
                  <p:embed/>
                </p:oleObj>
              </mc:Choice>
              <mc:Fallback>
                <p:oleObj name="Equation" r:id="rId13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66840" y="4078920"/>
                        <a:ext cx="158750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3748367" y="2750249"/>
          <a:ext cx="2696135" cy="1328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8" name="Equation" r:id="rId15" imgW="3530520" imgH="1739880" progId="Equation.DSMT4">
                  <p:embed/>
                </p:oleObj>
              </mc:Choice>
              <mc:Fallback>
                <p:oleObj name="Equation" r:id="rId15" imgW="3530520" imgH="1739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48367" y="2750249"/>
                        <a:ext cx="2696135" cy="1328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 flipH="1">
            <a:off x="4508126" y="3266323"/>
            <a:ext cx="349624" cy="12555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4508126" y="3894096"/>
            <a:ext cx="349624" cy="627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83691" y="4521870"/>
            <a:ext cx="8740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خارجی</a:t>
            </a:r>
            <a:endParaRPr lang="en-US" sz="20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3304613" y="5037944"/>
          <a:ext cx="3583641" cy="473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9" name="Equation" r:id="rId17" imgW="4609800" imgH="609480" progId="Equation.DSMT4">
                  <p:embed/>
                </p:oleObj>
              </mc:Choice>
              <mc:Fallback>
                <p:oleObj name="Equation" r:id="rId17" imgW="460980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04613" y="5037944"/>
                        <a:ext cx="3583641" cy="473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3748367" y="5730028"/>
          <a:ext cx="1837018" cy="345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90" name="Equation" r:id="rId19" imgW="2565360" imgH="482400" progId="Equation.DSMT4">
                  <p:embed/>
                </p:oleObj>
              </mc:Choice>
              <mc:Fallback>
                <p:oleObj name="Equation" r:id="rId19" imgW="25653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748367" y="5730028"/>
                        <a:ext cx="1837018" cy="3455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48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560294" y="2007336"/>
            <a:ext cx="116317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حال به بررسی تست فوق می پردازیم: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1157194" y="3847182"/>
          <a:ext cx="2460065" cy="1611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name="Equation" r:id="rId3" imgW="2869920" imgH="1879560" progId="Equation.DSMT4">
                  <p:embed/>
                </p:oleObj>
              </mc:Choice>
              <mc:Fallback>
                <p:oleObj name="Equation" r:id="rId3" imgW="2869920" imgH="1879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7194" y="3847182"/>
                        <a:ext cx="2460065" cy="16110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661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8150" y="2446776"/>
            <a:ext cx="116317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استدلال استنتاجی: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قضیه: </a:t>
            </a:r>
            <a:r>
              <a:rPr lang="fa-IR" sz="2400" b="1" dirty="0" smtClean="0">
                <a:cs typeface="B Nazanin" panose="00000400000000000000" pitchFamily="2" charset="-78"/>
              </a:rPr>
              <a:t>مجموع زوایای هر مثلث           است.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نکته: </a:t>
            </a:r>
            <a:r>
              <a:rPr lang="fa-IR" sz="2400" b="1" dirty="0" smtClean="0">
                <a:cs typeface="B Nazanin" panose="00000400000000000000" pitchFamily="2" charset="-78"/>
              </a:rPr>
              <a:t>متمم زاویه      یعنی زاویه ای که مجموعشان با       برابر 90 شود یعنی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پس متمم     عبارت است از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نکته : </a:t>
            </a:r>
            <a:r>
              <a:rPr lang="fa-IR" sz="2400" b="1" dirty="0" smtClean="0">
                <a:cs typeface="B Nazanin" panose="00000400000000000000" pitchFamily="2" charset="-78"/>
              </a:rPr>
              <a:t>مکمل زاویه     یعنی زاویه ای که مجموع آن با </a:t>
            </a:r>
            <a:r>
              <a:rPr lang="en-US" sz="2400" b="1" dirty="0" smtClean="0">
                <a:cs typeface="B Nazanin" panose="00000400000000000000" pitchFamily="2" charset="-78"/>
              </a:rPr>
              <a:t>A</a:t>
            </a:r>
            <a:r>
              <a:rPr lang="fa-IR" sz="2400" b="1" dirty="0" smtClean="0">
                <a:cs typeface="B Nazanin" panose="00000400000000000000" pitchFamily="2" charset="-78"/>
              </a:rPr>
              <a:t> برابر 180 شود یعنی مکمل </a:t>
            </a:r>
            <a:r>
              <a:rPr lang="en-US" sz="2400" b="1" dirty="0" smtClean="0">
                <a:cs typeface="B Nazanin" panose="00000400000000000000" pitchFamily="2" charset="-78"/>
              </a:rPr>
              <a:t>A</a:t>
            </a:r>
            <a:r>
              <a:rPr lang="fa-IR" sz="2400" b="1" dirty="0" smtClean="0">
                <a:cs typeface="B Nazanin" panose="00000400000000000000" pitchFamily="2" charset="-78"/>
              </a:rPr>
              <a:t> عبارت است از                  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8266580" y="3109035"/>
          <a:ext cx="474009" cy="339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26" name="Equation" r:id="rId3" imgW="672840" imgH="482400" progId="Equation.DSMT4">
                  <p:embed/>
                </p:oleObj>
              </mc:Choice>
              <mc:Fallback>
                <p:oleObj name="Equation" r:id="rId3" imgW="67284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66580" y="3109035"/>
                        <a:ext cx="474009" cy="3398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6254003" y="3600938"/>
          <a:ext cx="2039471" cy="358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27" name="Equation" r:id="rId5" imgW="2819160" imgH="495000" progId="Equation.DSMT4">
                  <p:embed/>
                </p:oleObj>
              </mc:Choice>
              <mc:Fallback>
                <p:oleObj name="Equation" r:id="rId5" imgW="281916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54003" y="3600938"/>
                        <a:ext cx="2039471" cy="358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1048871" y="2994454"/>
            <a:ext cx="416858" cy="837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048871" y="3832412"/>
            <a:ext cx="19901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465729" y="2994454"/>
            <a:ext cx="1600200" cy="837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345266" y="2687503"/>
          <a:ext cx="240926" cy="240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28" name="Equation" r:id="rId7" imgW="368280" imgH="368280" progId="Equation.DSMT4">
                  <p:embed/>
                </p:oleObj>
              </mc:Choice>
              <mc:Fallback>
                <p:oleObj name="Equation" r:id="rId7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45266" y="2687503"/>
                        <a:ext cx="240926" cy="240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831383" y="3842542"/>
          <a:ext cx="217488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29" name="Equation" r:id="rId9" imgW="330120" imgH="355320" progId="Equation.DSMT4">
                  <p:embed/>
                </p:oleObj>
              </mc:Choice>
              <mc:Fallback>
                <p:oleObj name="Equation" r:id="rId9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1383" y="3842542"/>
                        <a:ext cx="217488" cy="233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3065929" y="3843987"/>
          <a:ext cx="217488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" name="Equation" r:id="rId11" imgW="330120" imgH="380880" progId="Equation.DSMT4">
                  <p:embed/>
                </p:oleObj>
              </mc:Choice>
              <mc:Fallback>
                <p:oleObj name="Equation" r:id="rId11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65929" y="3843987"/>
                        <a:ext cx="217488" cy="2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0005732" y="4298670"/>
          <a:ext cx="254374" cy="25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1" name="Equation" r:id="rId13" imgW="368280" imgH="368280" progId="Equation.DSMT4">
                  <p:embed/>
                </p:oleObj>
              </mc:Choice>
              <mc:Fallback>
                <p:oleObj name="Equation" r:id="rId13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005732" y="4298670"/>
                        <a:ext cx="254374" cy="254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6392956" y="4298670"/>
          <a:ext cx="254374" cy="25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2" name="Equation" r:id="rId15" imgW="368280" imgH="368280" progId="Equation.DSMT4">
                  <p:embed/>
                </p:oleObj>
              </mc:Choice>
              <mc:Fallback>
                <p:oleObj name="Equation" r:id="rId15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92956" y="4298670"/>
                        <a:ext cx="254374" cy="254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10720188" y="4849999"/>
          <a:ext cx="319298" cy="29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3" name="Equation" r:id="rId16" imgW="380880" imgH="355320" progId="Equation.DSMT4">
                  <p:embed/>
                </p:oleObj>
              </mc:Choice>
              <mc:Fallback>
                <p:oleObj name="Equation" r:id="rId16" imgW="3808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720188" y="4849999"/>
                        <a:ext cx="319298" cy="298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8355667" y="4849999"/>
          <a:ext cx="769844" cy="268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4" name="Equation" r:id="rId18" imgW="1130040" imgH="393480" progId="Equation.DSMT4">
                  <p:embed/>
                </p:oleObj>
              </mc:Choice>
              <mc:Fallback>
                <p:oleObj name="Equation" r:id="rId18" imgW="11300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355667" y="4849999"/>
                        <a:ext cx="769844" cy="268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3065929" y="4309219"/>
          <a:ext cx="1252071" cy="262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5" name="Equation" r:id="rId20" imgW="1879560" imgH="393480" progId="Equation.DSMT4">
                  <p:embed/>
                </p:oleObj>
              </mc:Choice>
              <mc:Fallback>
                <p:oleObj name="Equation" r:id="rId20" imgW="18795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065929" y="4309219"/>
                        <a:ext cx="1252071" cy="2622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983129" y="5399969"/>
          <a:ext cx="832224" cy="25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6" name="Equation" r:id="rId22" imgW="1307880" imgH="393480" progId="Equation.DSMT4">
                  <p:embed/>
                </p:oleObj>
              </mc:Choice>
              <mc:Fallback>
                <p:oleObj name="Equation" r:id="rId22" imgW="1307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3129" y="5399969"/>
                        <a:ext cx="832224" cy="25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9878545" y="5396070"/>
          <a:ext cx="254374" cy="25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7" name="Equation" r:id="rId24" imgW="368280" imgH="368280" progId="Equation.DSMT4">
                  <p:embed/>
                </p:oleObj>
              </mc:Choice>
              <mc:Fallback>
                <p:oleObj name="Equation" r:id="rId24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878545" y="5396070"/>
                        <a:ext cx="254374" cy="254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581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560294" y="2007336"/>
            <a:ext cx="11631706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مقابل                   و                          اگر اندازه زاویه            برابر       باشد اندازه زاویه     کدام است؟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8978154" y="2317517"/>
          <a:ext cx="1281953" cy="274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38" name="Equation" r:id="rId3" imgW="1777680" imgH="380880" progId="Equation.DSMT4">
                  <p:embed/>
                </p:oleObj>
              </mc:Choice>
              <mc:Fallback>
                <p:oleObj name="Equation" r:id="rId3" imgW="177768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78154" y="2317517"/>
                        <a:ext cx="1281953" cy="2747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6882653" y="2317517"/>
          <a:ext cx="1831041" cy="251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39" name="Equation" r:id="rId5" imgW="2768400" imgH="380880" progId="Equation.DSMT4">
                  <p:embed/>
                </p:oleObj>
              </mc:Choice>
              <mc:Fallback>
                <p:oleObj name="Equation" r:id="rId5" imgW="276840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82653" y="2317517"/>
                        <a:ext cx="1831041" cy="251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4241427" y="2293131"/>
          <a:ext cx="709333" cy="276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0" name="Equation" r:id="rId7" imgW="977760" imgH="380880" progId="Equation.DSMT4">
                  <p:embed/>
                </p:oleObj>
              </mc:Choice>
              <mc:Fallback>
                <p:oleObj name="Equation" r:id="rId7" imgW="97776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41427" y="2293131"/>
                        <a:ext cx="709333" cy="2763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3148667" y="2306578"/>
          <a:ext cx="334310" cy="243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1" name="Equation" r:id="rId9" imgW="469800" imgH="342720" progId="Equation.DSMT4">
                  <p:embed/>
                </p:oleObj>
              </mc:Choice>
              <mc:Fallback>
                <p:oleObj name="Equation" r:id="rId9" imgW="46980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48667" y="2306578"/>
                        <a:ext cx="334310" cy="243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738280" y="2265731"/>
          <a:ext cx="264460" cy="284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2" name="Equation" r:id="rId11" imgW="330120" imgH="355320" progId="Equation.DSMT4">
                  <p:embed/>
                </p:oleObj>
              </mc:Choice>
              <mc:Fallback>
                <p:oleObj name="Equation" r:id="rId11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8280" y="2265731"/>
                        <a:ext cx="264460" cy="2848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214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560294" y="2007336"/>
            <a:ext cx="116317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راه حل:</a:t>
            </a:r>
            <a:endParaRPr lang="en-US" sz="2800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421341" y="2969727"/>
          <a:ext cx="1716741" cy="450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54" name="Equation" r:id="rId3" imgW="2082600" imgH="545760" progId="Equation.DSMT4">
                  <p:embed/>
                </p:oleObj>
              </mc:Choice>
              <mc:Fallback>
                <p:oleObj name="Equation" r:id="rId3" imgW="208260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1341" y="2969727"/>
                        <a:ext cx="1716741" cy="450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2031253" y="3852948"/>
          <a:ext cx="3320676" cy="42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55" name="Equation" r:id="rId5" imgW="4241520" imgH="545760" progId="Equation.DSMT4">
                  <p:embed/>
                </p:oleObj>
              </mc:Choice>
              <mc:Fallback>
                <p:oleObj name="Equation" r:id="rId5" imgW="424152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1253" y="3852948"/>
                        <a:ext cx="3320676" cy="42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2031253" y="4580657"/>
          <a:ext cx="4730637" cy="421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56" name="Equation" r:id="rId7" imgW="6134040" imgH="545760" progId="Equation.DSMT4">
                  <p:embed/>
                </p:oleObj>
              </mc:Choice>
              <mc:Fallback>
                <p:oleObj name="Equation" r:id="rId7" imgW="613404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1253" y="4580657"/>
                        <a:ext cx="4730637" cy="4211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279711" y="3830394"/>
            <a:ext cx="11676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خارجی</a:t>
            </a:r>
            <a:endParaRPr lang="en-US" sz="2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79710" y="4558103"/>
            <a:ext cx="11676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خارجی</a:t>
            </a:r>
            <a:endParaRPr lang="en-US" sz="2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615564" y="3731948"/>
          <a:ext cx="664146" cy="418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57" name="Equation" r:id="rId9" imgW="1028520" imgH="647640" progId="Equation.DSMT4">
                  <p:embed/>
                </p:oleObj>
              </mc:Choice>
              <mc:Fallback>
                <p:oleObj name="Equation" r:id="rId9" imgW="1028520" imgH="647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5564" y="3731948"/>
                        <a:ext cx="664146" cy="418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648212" y="4477403"/>
          <a:ext cx="6715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58" name="Equation" r:id="rId11" imgW="1041120" imgH="660240" progId="Equation.DSMT4">
                  <p:embed/>
                </p:oleObj>
              </mc:Choice>
              <mc:Fallback>
                <p:oleObj name="Equation" r:id="rId11" imgW="104112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8212" y="4477403"/>
                        <a:ext cx="67151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6928224" y="4608324"/>
          <a:ext cx="1973729" cy="365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59" name="Equation" r:id="rId13" imgW="2946240" imgH="545760" progId="Equation.DSMT4">
                  <p:embed/>
                </p:oleObj>
              </mc:Choice>
              <mc:Fallback>
                <p:oleObj name="Equation" r:id="rId13" imgW="294624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28224" y="4608324"/>
                        <a:ext cx="1973729" cy="365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560294" y="5338015"/>
          <a:ext cx="3985935" cy="51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60" name="Equation" r:id="rId15" imgW="4711680" imgH="609480" progId="Equation.DSMT4">
                  <p:embed/>
                </p:oleObj>
              </mc:Choice>
              <mc:Fallback>
                <p:oleObj name="Equation" r:id="rId15" imgW="471168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0294" y="5338015"/>
                        <a:ext cx="3985935" cy="515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4546229" y="5468361"/>
          <a:ext cx="2573991" cy="317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61" name="Equation" r:id="rId17" imgW="2882880" imgH="355320" progId="Equation.DSMT4">
                  <p:embed/>
                </p:oleObj>
              </mc:Choice>
              <mc:Fallback>
                <p:oleObj name="Equation" r:id="rId17" imgW="28828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46229" y="5468361"/>
                        <a:ext cx="2573991" cy="3174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4546229" y="5972719"/>
          <a:ext cx="2674471" cy="506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62" name="Equation" r:id="rId19" imgW="3352680" imgH="634680" progId="Equation.DSMT4">
                  <p:embed/>
                </p:oleObj>
              </mc:Choice>
              <mc:Fallback>
                <p:oleObj name="Equation" r:id="rId19" imgW="335268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46229" y="5972719"/>
                        <a:ext cx="2674471" cy="5065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V="1">
            <a:off x="2138082" y="798853"/>
            <a:ext cx="3370917" cy="15024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138082" y="2328218"/>
            <a:ext cx="2921561" cy="268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5059643" y="798854"/>
            <a:ext cx="449356" cy="15428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4239372" y="1373477"/>
            <a:ext cx="820271" cy="9681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392207" y="1342051"/>
            <a:ext cx="833718" cy="9592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4536141" y="1669312"/>
            <a:ext cx="113367" cy="2954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3710361" y="1725127"/>
            <a:ext cx="159310" cy="2648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2988796" y="2168882"/>
            <a:ext cx="6910" cy="2938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592824" y="1050748"/>
            <a:ext cx="157725" cy="2913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696850" y="1037301"/>
            <a:ext cx="157725" cy="2913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113431" y="1531718"/>
            <a:ext cx="341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113431" y="1669312"/>
            <a:ext cx="3417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1116722"/>
              </p:ext>
            </p:extLst>
          </p:nvPr>
        </p:nvGraphicFramePr>
        <p:xfrm>
          <a:off x="5534583" y="604050"/>
          <a:ext cx="283510" cy="283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63" name="Equation" r:id="rId21" imgW="368280" imgH="368280" progId="Equation.DSMT4">
                  <p:embed/>
                </p:oleObj>
              </mc:Choice>
              <mc:Fallback>
                <p:oleObj name="Equation" r:id="rId21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534583" y="604050"/>
                        <a:ext cx="283510" cy="283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806005"/>
              </p:ext>
            </p:extLst>
          </p:nvPr>
        </p:nvGraphicFramePr>
        <p:xfrm>
          <a:off x="4055504" y="1020871"/>
          <a:ext cx="270810" cy="280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64" name="Equation" r:id="rId23" imgW="342720" imgH="355320" progId="Equation.DSMT4">
                  <p:embed/>
                </p:oleObj>
              </mc:Choice>
              <mc:Fallback>
                <p:oleObj name="Equation" r:id="rId23" imgW="3427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55504" y="1020871"/>
                        <a:ext cx="270810" cy="280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0517"/>
              </p:ext>
            </p:extLst>
          </p:nvPr>
        </p:nvGraphicFramePr>
        <p:xfrm>
          <a:off x="1827866" y="2212710"/>
          <a:ext cx="264460" cy="284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65" name="Equation" r:id="rId25" imgW="330120" imgH="355320" progId="Equation.DSMT4">
                  <p:embed/>
                </p:oleObj>
              </mc:Choice>
              <mc:Fallback>
                <p:oleObj name="Equation" r:id="rId25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827866" y="2212710"/>
                        <a:ext cx="264460" cy="2848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666303"/>
              </p:ext>
            </p:extLst>
          </p:nvPr>
        </p:nvGraphicFramePr>
        <p:xfrm>
          <a:off x="3230374" y="2355111"/>
          <a:ext cx="258110" cy="289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66" name="Equation" r:id="rId27" imgW="317160" imgH="355320" progId="Equation.DSMT4">
                  <p:embed/>
                </p:oleObj>
              </mc:Choice>
              <mc:Fallback>
                <p:oleObj name="Equation" r:id="rId27" imgW="31716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230374" y="2355111"/>
                        <a:ext cx="258110" cy="2890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592680"/>
              </p:ext>
            </p:extLst>
          </p:nvPr>
        </p:nvGraphicFramePr>
        <p:xfrm>
          <a:off x="5014446" y="2375251"/>
          <a:ext cx="26987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67" name="Equation" r:id="rId29" imgW="330120" imgH="380880" progId="Equation.DSMT4">
                  <p:embed/>
                </p:oleObj>
              </mc:Choice>
              <mc:Fallback>
                <p:oleObj name="Equation" r:id="rId29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014446" y="2375251"/>
                        <a:ext cx="26987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133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603812" y="2232212"/>
            <a:ext cx="5029200" cy="2218764"/>
          </a:xfrm>
          <a:prstGeom prst="round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42637" y="2618319"/>
            <a:ext cx="21515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8800" dirty="0" smtClean="0"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پایان</a:t>
            </a:r>
            <a:endParaRPr lang="en-US" sz="8800" dirty="0"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739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8150" y="2298859"/>
            <a:ext cx="1163170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قضیه: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 اگر دو خط موازی باشند و خط موربی آنها را قطع کند چهار زاویه ی حاده یکسان و چهار زاویه منفرجه یکسان پدید می آید.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254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867" y="2823294"/>
            <a:ext cx="116317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مجموع دو زاویه 50 درجه است مجموع متمم های آنها چند درجه است ؟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378979"/>
              </p:ext>
            </p:extLst>
          </p:nvPr>
        </p:nvGraphicFramePr>
        <p:xfrm>
          <a:off x="516591" y="3091239"/>
          <a:ext cx="1554256" cy="323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5" name="Equation" r:id="rId3" imgW="1892160" imgH="393480" progId="Equation.DSMT4">
                  <p:embed/>
                </p:oleObj>
              </mc:Choice>
              <mc:Fallback>
                <p:oleObj name="Equation" r:id="rId3" imgW="1892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6591" y="3091239"/>
                        <a:ext cx="1554256" cy="3233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1536" y="3575987"/>
            <a:ext cx="1304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cs typeface="B Nazanin" panose="00000400000000000000" pitchFamily="2" charset="-78"/>
              </a:rPr>
              <a:t>متمم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601139"/>
              </p:ext>
            </p:extLst>
          </p:nvPr>
        </p:nvGraphicFramePr>
        <p:xfrm>
          <a:off x="527796" y="3635408"/>
          <a:ext cx="200585" cy="20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6" name="Equation" r:id="rId5" imgW="368280" imgH="368280" progId="Equation.DSMT4">
                  <p:embed/>
                </p:oleObj>
              </mc:Choice>
              <mc:Fallback>
                <p:oleObj name="Equation" r:id="rId5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7796" y="3635408"/>
                        <a:ext cx="200585" cy="200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682603"/>
              </p:ext>
            </p:extLst>
          </p:nvPr>
        </p:nvGraphicFramePr>
        <p:xfrm>
          <a:off x="1199589" y="3645369"/>
          <a:ext cx="401918" cy="234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7" name="Equation" r:id="rId7" imgW="609480" imgH="355320" progId="Equation.DSMT4">
                  <p:embed/>
                </p:oleObj>
              </mc:Choice>
              <mc:Fallback>
                <p:oleObj name="Equation" r:id="rId7" imgW="6094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99589" y="3645369"/>
                        <a:ext cx="401918" cy="234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601507" y="3562539"/>
            <a:ext cx="1304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cs typeface="B Nazanin" panose="00000400000000000000" pitchFamily="2" charset="-78"/>
              </a:rPr>
              <a:t>متمم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867617"/>
              </p:ext>
            </p:extLst>
          </p:nvPr>
        </p:nvGraphicFramePr>
        <p:xfrm>
          <a:off x="2159560" y="3600011"/>
          <a:ext cx="416112" cy="271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8" name="Equation" r:id="rId9" imgW="583920" imgH="380880" progId="Equation.DSMT4">
                  <p:embed/>
                </p:oleObj>
              </mc:Choice>
              <mc:Fallback>
                <p:oleObj name="Equation" r:id="rId9" imgW="5839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59560" y="3600011"/>
                        <a:ext cx="416112" cy="271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41536" y="4096828"/>
            <a:ext cx="1304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cs typeface="B Nazanin" panose="00000400000000000000" pitchFamily="2" charset="-78"/>
              </a:rPr>
              <a:t>متمم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230400"/>
              </p:ext>
            </p:extLst>
          </p:nvPr>
        </p:nvGraphicFramePr>
        <p:xfrm>
          <a:off x="527796" y="4156249"/>
          <a:ext cx="200585" cy="20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9" name="Equation" r:id="rId11" imgW="368280" imgH="368280" progId="Equation.DSMT4">
                  <p:embed/>
                </p:oleObj>
              </mc:Choice>
              <mc:Fallback>
                <p:oleObj name="Equation" r:id="rId11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7796" y="4156249"/>
                        <a:ext cx="200585" cy="200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58957"/>
              </p:ext>
            </p:extLst>
          </p:nvPr>
        </p:nvGraphicFramePr>
        <p:xfrm>
          <a:off x="1199589" y="4179658"/>
          <a:ext cx="401918" cy="234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0" name="Equation" r:id="rId12" imgW="609480" imgH="355320" progId="Equation.DSMT4">
                  <p:embed/>
                </p:oleObj>
              </mc:Choice>
              <mc:Fallback>
                <p:oleObj name="Equation" r:id="rId12" imgW="6094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99589" y="4179658"/>
                        <a:ext cx="401918" cy="234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601507" y="4096828"/>
            <a:ext cx="1304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cs typeface="B Nazanin" panose="00000400000000000000" pitchFamily="2" charset="-78"/>
              </a:rPr>
              <a:t>متمم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866915"/>
              </p:ext>
            </p:extLst>
          </p:nvPr>
        </p:nvGraphicFramePr>
        <p:xfrm>
          <a:off x="2347819" y="4156249"/>
          <a:ext cx="2208119" cy="1861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1" name="Equation" r:id="rId13" imgW="2831760" imgH="2387520" progId="Equation.DSMT4">
                  <p:embed/>
                </p:oleObj>
              </mc:Choice>
              <mc:Fallback>
                <p:oleObj name="Equation" r:id="rId13" imgW="2831760" imgH="2387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47819" y="4156249"/>
                        <a:ext cx="2208119" cy="18615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773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550" y="2406436"/>
            <a:ext cx="116317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زیر اندازه ی زوایای       و         را بیابید.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7957670" y="3302413"/>
          <a:ext cx="285376" cy="340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8" name="Equation" r:id="rId3" imgW="457200" imgH="545760" progId="Equation.DSMT4">
                  <p:embed/>
                </p:oleObj>
              </mc:Choice>
              <mc:Fallback>
                <p:oleObj name="Equation" r:id="rId3" imgW="45720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57670" y="3302413"/>
                        <a:ext cx="285376" cy="3408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7244650" y="3289320"/>
          <a:ext cx="257828" cy="326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9" name="Equation" r:id="rId5" imgW="431640" imgH="545760" progId="Equation.DSMT4">
                  <p:embed/>
                </p:oleObj>
              </mc:Choice>
              <mc:Fallback>
                <p:oleObj name="Equation" r:id="rId5" imgW="43164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44650" y="3289320"/>
                        <a:ext cx="257828" cy="3260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Isosceles Triangle 15"/>
          <p:cNvSpPr/>
          <p:nvPr/>
        </p:nvSpPr>
        <p:spPr>
          <a:xfrm>
            <a:off x="385344" y="3302413"/>
            <a:ext cx="3993776" cy="1587393"/>
          </a:xfrm>
          <a:custGeom>
            <a:avLst/>
            <a:gdLst>
              <a:gd name="connsiteX0" fmla="*/ 0 w 2985247"/>
              <a:gd name="connsiteY0" fmla="*/ 1587393 h 1587393"/>
              <a:gd name="connsiteX1" fmla="*/ 1492624 w 2985247"/>
              <a:gd name="connsiteY1" fmla="*/ 0 h 1587393"/>
              <a:gd name="connsiteX2" fmla="*/ 2985247 w 2985247"/>
              <a:gd name="connsiteY2" fmla="*/ 1587393 h 1587393"/>
              <a:gd name="connsiteX3" fmla="*/ 0 w 2985247"/>
              <a:gd name="connsiteY3" fmla="*/ 1587393 h 1587393"/>
              <a:gd name="connsiteX0" fmla="*/ 0 w 3993776"/>
              <a:gd name="connsiteY0" fmla="*/ 1587393 h 1587393"/>
              <a:gd name="connsiteX1" fmla="*/ 1492624 w 3993776"/>
              <a:gd name="connsiteY1" fmla="*/ 0 h 1587393"/>
              <a:gd name="connsiteX2" fmla="*/ 3993776 w 3993776"/>
              <a:gd name="connsiteY2" fmla="*/ 1587393 h 1587393"/>
              <a:gd name="connsiteX3" fmla="*/ 0 w 3993776"/>
              <a:gd name="connsiteY3" fmla="*/ 1587393 h 158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3776" h="1587393">
                <a:moveTo>
                  <a:pt x="0" y="1587393"/>
                </a:moveTo>
                <a:lnTo>
                  <a:pt x="1492624" y="0"/>
                </a:lnTo>
                <a:lnTo>
                  <a:pt x="3993776" y="1587393"/>
                </a:lnTo>
                <a:lnTo>
                  <a:pt x="0" y="1587393"/>
                </a:lnTo>
                <a:close/>
              </a:path>
            </a:pathLst>
          </a:cu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stCxn id="16" idx="0"/>
            <a:endCxn id="16" idx="3"/>
          </p:cNvCxnSpPr>
          <p:nvPr/>
        </p:nvCxnSpPr>
        <p:spPr>
          <a:xfrm>
            <a:off x="385344" y="488980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6" idx="1"/>
          </p:cNvCxnSpPr>
          <p:nvPr/>
        </p:nvCxnSpPr>
        <p:spPr>
          <a:xfrm flipH="1">
            <a:off x="1869141" y="3302413"/>
            <a:ext cx="8827" cy="158739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1877968" y="3472846"/>
            <a:ext cx="192879" cy="1425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895897" y="4686724"/>
            <a:ext cx="148056" cy="194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1591240" y="3574690"/>
          <a:ext cx="255445" cy="216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0" name="Equation" r:id="rId7" imgW="419040" imgH="355320" progId="Equation.DSMT4">
                  <p:embed/>
                </p:oleObj>
              </mc:Choice>
              <mc:Fallback>
                <p:oleObj name="Equation" r:id="rId7" imgW="41904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91240" y="3574690"/>
                        <a:ext cx="255445" cy="2167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570753" y="4655065"/>
          <a:ext cx="236071" cy="19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1" name="Equation" r:id="rId9" imgW="469800" imgH="355320" progId="Equation.DSMT4">
                  <p:embed/>
                </p:oleObj>
              </mc:Choice>
              <mc:Fallback>
                <p:oleObj name="Equation" r:id="rId9" imgW="4698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0753" y="4655065"/>
                        <a:ext cx="236071" cy="192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2043953" y="3574690"/>
          <a:ext cx="106082" cy="238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2" name="Equation" r:id="rId11" imgW="152280" imgH="342720" progId="Equation.DSMT4">
                  <p:embed/>
                </p:oleObj>
              </mc:Choice>
              <mc:Fallback>
                <p:oleObj name="Equation" r:id="rId11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43953" y="3574690"/>
                        <a:ext cx="106082" cy="238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2008841" y="4589325"/>
          <a:ext cx="106082" cy="238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3" name="Equation" r:id="rId13" imgW="152280" imgH="342720" progId="Equation.DSMT4">
                  <p:embed/>
                </p:oleObj>
              </mc:Choice>
              <mc:Fallback>
                <p:oleObj name="Equation" r:id="rId13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08841" y="4589325"/>
                        <a:ext cx="106082" cy="238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4394200" y="2362200"/>
          <a:ext cx="914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4" name="Equation" r:id="rId14" imgW="914400" imgH="410400" progId="Equation.DSMT4">
                  <p:embed/>
                </p:oleObj>
              </mc:Choice>
              <mc:Fallback>
                <p:oleObj name="Equation" r:id="rId14" imgW="914400" imgH="410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3916456" y="4676849"/>
          <a:ext cx="19685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5" name="Equation" r:id="rId16" imgW="393480" imgH="342720" progId="Equation.DSMT4">
                  <p:embed/>
                </p:oleObj>
              </mc:Choice>
              <mc:Fallback>
                <p:oleObj name="Equation" r:id="rId16" imgW="3934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16456" y="4676849"/>
                        <a:ext cx="196850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1737334" y="2985745"/>
          <a:ext cx="281268" cy="281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6" name="Equation" r:id="rId18" imgW="368280" imgH="368280" progId="Equation.DSMT4">
                  <p:embed/>
                </p:oleObj>
              </mc:Choice>
              <mc:Fallback>
                <p:oleObj name="Equation" r:id="rId18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737334" y="2985745"/>
                        <a:ext cx="281268" cy="281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259138" y="4925206"/>
          <a:ext cx="252412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7" name="Equation" r:id="rId20" imgW="330120" imgH="355320" progId="Equation.DSMT4">
                  <p:embed/>
                </p:oleObj>
              </mc:Choice>
              <mc:Fallback>
                <p:oleObj name="Equation" r:id="rId20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59138" y="4925206"/>
                        <a:ext cx="252412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1764928" y="4965905"/>
          <a:ext cx="261938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8" name="Equation" r:id="rId22" imgW="342720" imgH="355320" progId="Equation.DSMT4">
                  <p:embed/>
                </p:oleObj>
              </mc:Choice>
              <mc:Fallback>
                <p:oleObj name="Equation" r:id="rId22" imgW="3427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764928" y="4965905"/>
                        <a:ext cx="261938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4438323" y="4811415"/>
          <a:ext cx="25241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9" name="Equation" r:id="rId24" imgW="330120" imgH="380880" progId="Equation.DSMT4">
                  <p:embed/>
                </p:oleObj>
              </mc:Choice>
              <mc:Fallback>
                <p:oleObj name="Equation" r:id="rId24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438323" y="4811415"/>
                        <a:ext cx="25241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565884"/>
              </p:ext>
            </p:extLst>
          </p:nvPr>
        </p:nvGraphicFramePr>
        <p:xfrm>
          <a:off x="5660395" y="4272959"/>
          <a:ext cx="4787153" cy="1233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00" name="Equation" r:id="rId26" imgW="5765760" imgH="1485720" progId="Equation.DSMT4">
                  <p:embed/>
                </p:oleObj>
              </mc:Choice>
              <mc:Fallback>
                <p:oleObj name="Equation" r:id="rId26" imgW="5765760" imgH="1485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660395" y="4272959"/>
                        <a:ext cx="4787153" cy="1233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157326"/>
              </p:ext>
            </p:extLst>
          </p:nvPr>
        </p:nvGraphicFramePr>
        <p:xfrm>
          <a:off x="5547962" y="5834457"/>
          <a:ext cx="4792010" cy="667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01" name="Equation" r:id="rId28" imgW="5651280" imgH="787320" progId="Equation.DSMT4">
                  <p:embed/>
                </p:oleObj>
              </mc:Choice>
              <mc:Fallback>
                <p:oleObj name="Equation" r:id="rId28" imgW="5651280" imgH="787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547962" y="5834457"/>
                        <a:ext cx="4792010" cy="6676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916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550" y="2406436"/>
            <a:ext cx="11631706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زیر      نیمساز زاویه      است اندازه             را بیابید.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9812991" y="3353655"/>
          <a:ext cx="447115" cy="244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3" name="Equation" r:id="rId3" imgW="672840" imgH="368280" progId="Equation.DSMT4">
                  <p:embed/>
                </p:oleObj>
              </mc:Choice>
              <mc:Fallback>
                <p:oleObj name="Equation" r:id="rId3" imgW="67284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12991" y="3353655"/>
                        <a:ext cx="447115" cy="244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7981856" y="3333570"/>
          <a:ext cx="236538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4" name="Equation" r:id="rId5" imgW="368280" imgH="368280" progId="Equation.DSMT4">
                  <p:embed/>
                </p:oleObj>
              </mc:Choice>
              <mc:Fallback>
                <p:oleObj name="Equation" r:id="rId5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81856" y="3333570"/>
                        <a:ext cx="236538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5693615" y="3286545"/>
          <a:ext cx="707091" cy="33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5" name="Equation" r:id="rId7" imgW="977760" imgH="457200" progId="Equation.DSMT4">
                  <p:embed/>
                </p:oleObj>
              </mc:Choice>
              <mc:Fallback>
                <p:oleObj name="Equation" r:id="rId7" imgW="9777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93615" y="3286545"/>
                        <a:ext cx="707091" cy="330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ight Triangle 7"/>
          <p:cNvSpPr/>
          <p:nvPr/>
        </p:nvSpPr>
        <p:spPr>
          <a:xfrm>
            <a:off x="1156447" y="3859306"/>
            <a:ext cx="2823882" cy="1775012"/>
          </a:xfrm>
          <a:prstGeom prst="rtTriangl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>
            <a:stCxn id="8" idx="0"/>
          </p:cNvCxnSpPr>
          <p:nvPr/>
        </p:nvCxnSpPr>
        <p:spPr>
          <a:xfrm>
            <a:off x="1156447" y="3859306"/>
            <a:ext cx="1116106" cy="17481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915521" y="3711949"/>
          <a:ext cx="240926" cy="240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6" name="Equation" r:id="rId9" imgW="368280" imgH="368280" progId="Equation.DSMT4">
                  <p:embed/>
                </p:oleObj>
              </mc:Choice>
              <mc:Fallback>
                <p:oleObj name="Equation" r:id="rId9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15521" y="3711949"/>
                        <a:ext cx="240926" cy="240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787213" y="5473470"/>
          <a:ext cx="248771" cy="267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7" name="Equation" r:id="rId11" imgW="330120" imgH="355320" progId="Equation.DSMT4">
                  <p:embed/>
                </p:oleObj>
              </mc:Choice>
              <mc:Fallback>
                <p:oleObj name="Equation" r:id="rId11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7213" y="5473470"/>
                        <a:ext cx="248771" cy="267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3972484" y="5454334"/>
          <a:ext cx="248771" cy="287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8" name="Equation" r:id="rId13" imgW="330120" imgH="380880" progId="Equation.DSMT4">
                  <p:embed/>
                </p:oleObj>
              </mc:Choice>
              <mc:Fallback>
                <p:oleObj name="Equation" r:id="rId13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72484" y="5454334"/>
                        <a:ext cx="248771" cy="287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2144992" y="5741377"/>
          <a:ext cx="255121" cy="264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9" name="Equation" r:id="rId15" imgW="342720" imgH="355320" progId="Equation.DSMT4">
                  <p:embed/>
                </p:oleObj>
              </mc:Choice>
              <mc:Fallback>
                <p:oleObj name="Equation" r:id="rId15" imgW="3427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44992" y="5741377"/>
                        <a:ext cx="255121" cy="264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156447" y="4074611"/>
          <a:ext cx="106082" cy="238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0" name="Equation" r:id="rId17" imgW="152280" imgH="342720" progId="Equation.DSMT4">
                  <p:embed/>
                </p:oleObj>
              </mc:Choice>
              <mc:Fallback>
                <p:oleObj name="Equation" r:id="rId17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56447" y="4074611"/>
                        <a:ext cx="106082" cy="238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1302823" y="4037128"/>
          <a:ext cx="160337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1" name="Equation" r:id="rId19" imgW="228600" imgH="355320" progId="Equation.DSMT4">
                  <p:embed/>
                </p:oleObj>
              </mc:Choice>
              <mc:Fallback>
                <p:oleObj name="Equation" r:id="rId19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302823" y="4037128"/>
                        <a:ext cx="160337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3436261" y="5388256"/>
          <a:ext cx="268287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2" name="Equation" r:id="rId21" imgW="380880" imgH="355320" progId="Equation.DSMT4">
                  <p:embed/>
                </p:oleObj>
              </mc:Choice>
              <mc:Fallback>
                <p:oleObj name="Equation" r:id="rId21" imgW="3808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436261" y="5388256"/>
                        <a:ext cx="268287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649362"/>
              </p:ext>
            </p:extLst>
          </p:nvPr>
        </p:nvGraphicFramePr>
        <p:xfrm>
          <a:off x="7325658" y="4193953"/>
          <a:ext cx="3485777" cy="1665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3" name="Equation" r:id="rId23" imgW="4572000" imgH="2184120" progId="Equation.DSMT4">
                  <p:embed/>
                </p:oleObj>
              </mc:Choice>
              <mc:Fallback>
                <p:oleObj name="Equation" r:id="rId23" imgW="4572000" imgH="2184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325658" y="4193953"/>
                        <a:ext cx="3485777" cy="1665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184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550" y="2406436"/>
            <a:ext cx="11631706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دوزاویه مکمل یکدیگرند و یکی       دیگری است هر کدام چند درجه هستند؟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7589371" y="3072003"/>
          <a:ext cx="211905" cy="789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9" name="Equation" r:id="rId3" imgW="279360" imgH="1041120" progId="Equation.DSMT4">
                  <p:embed/>
                </p:oleObj>
              </mc:Choice>
              <mc:Fallback>
                <p:oleObj name="Equation" r:id="rId3" imgW="27936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89371" y="3072003"/>
                        <a:ext cx="211905" cy="789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392217"/>
              </p:ext>
            </p:extLst>
          </p:nvPr>
        </p:nvGraphicFramePr>
        <p:xfrm>
          <a:off x="1325283" y="4527398"/>
          <a:ext cx="7791823" cy="130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0" name="Equation" r:id="rId5" imgW="9956520" imgH="1663560" progId="Equation.DSMT4">
                  <p:embed/>
                </p:oleObj>
              </mc:Choice>
              <mc:Fallback>
                <p:oleObj name="Equation" r:id="rId5" imgW="9956520" imgH="1663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5283" y="4527398"/>
                        <a:ext cx="7791823" cy="130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343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0294" y="1945492"/>
            <a:ext cx="11631706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مثلث زیر ثابت کنید :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4" name="Isosceles Triangle 3"/>
          <p:cNvSpPr/>
          <p:nvPr/>
        </p:nvSpPr>
        <p:spPr>
          <a:xfrm>
            <a:off x="739588" y="3375212"/>
            <a:ext cx="3590365" cy="1506070"/>
          </a:xfrm>
          <a:custGeom>
            <a:avLst/>
            <a:gdLst>
              <a:gd name="connsiteX0" fmla="*/ 0 w 3200400"/>
              <a:gd name="connsiteY0" fmla="*/ 1506070 h 1506070"/>
              <a:gd name="connsiteX1" fmla="*/ 1600200 w 3200400"/>
              <a:gd name="connsiteY1" fmla="*/ 0 h 1506070"/>
              <a:gd name="connsiteX2" fmla="*/ 3200400 w 3200400"/>
              <a:gd name="connsiteY2" fmla="*/ 1506070 h 1506070"/>
              <a:gd name="connsiteX3" fmla="*/ 0 w 3200400"/>
              <a:gd name="connsiteY3" fmla="*/ 1506070 h 1506070"/>
              <a:gd name="connsiteX0" fmla="*/ 0 w 3590365"/>
              <a:gd name="connsiteY0" fmla="*/ 1506070 h 1506070"/>
              <a:gd name="connsiteX1" fmla="*/ 1600200 w 3590365"/>
              <a:gd name="connsiteY1" fmla="*/ 0 h 1506070"/>
              <a:gd name="connsiteX2" fmla="*/ 3590365 w 3590365"/>
              <a:gd name="connsiteY2" fmla="*/ 1506070 h 1506070"/>
              <a:gd name="connsiteX3" fmla="*/ 0 w 3590365"/>
              <a:gd name="connsiteY3" fmla="*/ 1506070 h 150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365" h="1506070">
                <a:moveTo>
                  <a:pt x="0" y="1506070"/>
                </a:moveTo>
                <a:lnTo>
                  <a:pt x="1600200" y="0"/>
                </a:lnTo>
                <a:lnTo>
                  <a:pt x="3590365" y="1506070"/>
                </a:lnTo>
                <a:lnTo>
                  <a:pt x="0" y="1506070"/>
                </a:lnTo>
                <a:close/>
              </a:path>
            </a:pathLst>
          </a:cu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532965" y="4114800"/>
            <a:ext cx="376517" cy="76648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949824" y="3858594"/>
            <a:ext cx="968188" cy="10226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81635" y="4410635"/>
            <a:ext cx="201706" cy="1479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353110" y="4760134"/>
            <a:ext cx="10086" cy="2690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3286685" y="4081361"/>
            <a:ext cx="263339" cy="288577"/>
            <a:chOff x="3286685" y="4081361"/>
            <a:chExt cx="263339" cy="288577"/>
          </a:xfrm>
        </p:grpSpPr>
        <p:cxnSp>
          <p:nvCxnSpPr>
            <p:cNvPr id="18" name="Straight Connector 17"/>
            <p:cNvCxnSpPr/>
            <p:nvPr/>
          </p:nvCxnSpPr>
          <p:spPr>
            <a:xfrm flipH="1">
              <a:off x="3375212" y="4128247"/>
              <a:ext cx="174812" cy="241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3286685" y="4081361"/>
              <a:ext cx="174812" cy="241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Straight Connector 22"/>
          <p:cNvCxnSpPr/>
          <p:nvPr/>
        </p:nvCxnSpPr>
        <p:spPr>
          <a:xfrm>
            <a:off x="3133165" y="4760134"/>
            <a:ext cx="0" cy="269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204883" y="4764617"/>
            <a:ext cx="0" cy="269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2206439" y="3066997"/>
          <a:ext cx="227479" cy="227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9" name="Equation" r:id="rId3" imgW="368280" imgH="368280" progId="Equation.DSMT4">
                  <p:embed/>
                </p:oleObj>
              </mc:Choice>
              <mc:Fallback>
                <p:oleObj name="Equation" r:id="rId3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06439" y="3066997"/>
                        <a:ext cx="227479" cy="2274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1309222" y="3809202"/>
          <a:ext cx="271929" cy="21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0" name="Equation" r:id="rId5" imgW="457200" imgH="355320" progId="Equation.DSMT4">
                  <p:embed/>
                </p:oleObj>
              </mc:Choice>
              <mc:Fallback>
                <p:oleObj name="Equation" r:id="rId5" imgW="4572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09222" y="3809202"/>
                        <a:ext cx="271929" cy="21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2950509" y="3604220"/>
          <a:ext cx="254374" cy="25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1" name="Equation" r:id="rId7" imgW="368280" imgH="368280" progId="Equation.DSMT4">
                  <p:embed/>
                </p:oleObj>
              </mc:Choice>
              <mc:Fallback>
                <p:oleObj name="Equation" r:id="rId7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50509" y="3604220"/>
                        <a:ext cx="254374" cy="254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452717" y="4746549"/>
          <a:ext cx="221876" cy="238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2" name="Equation" r:id="rId9" imgW="330120" imgH="355320" progId="Equation.DSMT4">
                  <p:embed/>
                </p:oleObj>
              </mc:Choice>
              <mc:Fallback>
                <p:oleObj name="Equation" r:id="rId9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2717" y="4746549"/>
                        <a:ext cx="221876" cy="2389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1788662" y="4881082"/>
          <a:ext cx="241639" cy="270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3" name="Equation" r:id="rId11" imgW="317160" imgH="355320" progId="Equation.DSMT4">
                  <p:embed/>
                </p:oleObj>
              </mc:Choice>
              <mc:Fallback>
                <p:oleObj name="Equation" r:id="rId11" imgW="31716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88662" y="4881082"/>
                        <a:ext cx="241639" cy="2706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4268528" y="4941856"/>
          <a:ext cx="221876" cy="256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4" name="Equation" r:id="rId13" imgW="330120" imgH="380880" progId="Equation.DSMT4">
                  <p:embed/>
                </p:oleObj>
              </mc:Choice>
              <mc:Fallback>
                <p:oleObj name="Equation" r:id="rId13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68528" y="4941856"/>
                        <a:ext cx="221876" cy="2560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106004"/>
              </p:ext>
            </p:extLst>
          </p:nvPr>
        </p:nvGraphicFramePr>
        <p:xfrm>
          <a:off x="8028287" y="2777809"/>
          <a:ext cx="1063065" cy="438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5" name="Equation" r:id="rId15" imgW="1447560" imgH="596880" progId="Equation.DSMT4">
                  <p:embed/>
                </p:oleObj>
              </mc:Choice>
              <mc:Fallback>
                <p:oleObj name="Equation" r:id="rId15" imgW="144756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28287" y="2777809"/>
                        <a:ext cx="1063065" cy="4382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977476"/>
              </p:ext>
            </p:extLst>
          </p:nvPr>
        </p:nvGraphicFramePr>
        <p:xfrm>
          <a:off x="4794309" y="3189062"/>
          <a:ext cx="4613462" cy="1240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6" name="Equation" r:id="rId17" imgW="6235560" imgH="1676160" progId="Equation.DSMT4">
                  <p:embed/>
                </p:oleObj>
              </mc:Choice>
              <mc:Fallback>
                <p:oleObj name="Equation" r:id="rId17" imgW="6235560" imgH="1676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94309" y="3189062"/>
                        <a:ext cx="4613462" cy="1240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69604"/>
              </p:ext>
            </p:extLst>
          </p:nvPr>
        </p:nvGraphicFramePr>
        <p:xfrm>
          <a:off x="4794309" y="4746549"/>
          <a:ext cx="3868644" cy="1968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7" name="Equation" r:id="rId19" imgW="5041800" imgH="2565360" progId="Equation.DSMT4">
                  <p:embed/>
                </p:oleObj>
              </mc:Choice>
              <mc:Fallback>
                <p:oleObj name="Equation" r:id="rId19" imgW="5041800" imgH="2565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94309" y="4746549"/>
                        <a:ext cx="3868644" cy="19684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529554"/>
              </p:ext>
            </p:extLst>
          </p:nvPr>
        </p:nvGraphicFramePr>
        <p:xfrm>
          <a:off x="7344541" y="6107641"/>
          <a:ext cx="4608980" cy="463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8" name="Equation" r:id="rId21" imgW="5930640" imgH="596880" progId="Equation.DSMT4">
                  <p:embed/>
                </p:oleObj>
              </mc:Choice>
              <mc:Fallback>
                <p:oleObj name="Equation" r:id="rId21" imgW="593064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344541" y="6107641"/>
                        <a:ext cx="4608980" cy="4638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81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021" y="2628909"/>
            <a:ext cx="11631706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نکته: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به طور کلی در شکل زیر 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7539691" y="3294476"/>
          <a:ext cx="1348815" cy="72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0" name="Equation" r:id="rId3" imgW="2019240" imgH="1091880" progId="Equation.DSMT4">
                  <p:embed/>
                </p:oleObj>
              </mc:Choice>
              <mc:Fallback>
                <p:oleObj name="Equation" r:id="rId3" imgW="2019240" imgH="1091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39691" y="3294476"/>
                        <a:ext cx="1348815" cy="7295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Isosceles Triangle 5"/>
          <p:cNvSpPr/>
          <p:nvPr/>
        </p:nvSpPr>
        <p:spPr>
          <a:xfrm>
            <a:off x="1344707" y="3778624"/>
            <a:ext cx="2675964" cy="1452282"/>
          </a:xfrm>
          <a:custGeom>
            <a:avLst/>
            <a:gdLst>
              <a:gd name="connsiteX0" fmla="*/ 0 w 2501153"/>
              <a:gd name="connsiteY0" fmla="*/ 1452282 h 1452282"/>
              <a:gd name="connsiteX1" fmla="*/ 1250577 w 2501153"/>
              <a:gd name="connsiteY1" fmla="*/ 0 h 1452282"/>
              <a:gd name="connsiteX2" fmla="*/ 2501153 w 2501153"/>
              <a:gd name="connsiteY2" fmla="*/ 1452282 h 1452282"/>
              <a:gd name="connsiteX3" fmla="*/ 0 w 2501153"/>
              <a:gd name="connsiteY3" fmla="*/ 1452282 h 1452282"/>
              <a:gd name="connsiteX0" fmla="*/ 0 w 2675964"/>
              <a:gd name="connsiteY0" fmla="*/ 1452282 h 1452282"/>
              <a:gd name="connsiteX1" fmla="*/ 1250577 w 2675964"/>
              <a:gd name="connsiteY1" fmla="*/ 0 h 1452282"/>
              <a:gd name="connsiteX2" fmla="*/ 2675964 w 2675964"/>
              <a:gd name="connsiteY2" fmla="*/ 1452282 h 1452282"/>
              <a:gd name="connsiteX3" fmla="*/ 0 w 2675964"/>
              <a:gd name="connsiteY3" fmla="*/ 1452282 h 145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964" h="1452282">
                <a:moveTo>
                  <a:pt x="0" y="1452282"/>
                </a:moveTo>
                <a:lnTo>
                  <a:pt x="1250577" y="0"/>
                </a:lnTo>
                <a:lnTo>
                  <a:pt x="2675964" y="1452282"/>
                </a:lnTo>
                <a:lnTo>
                  <a:pt x="0" y="1452282"/>
                </a:lnTo>
                <a:close/>
              </a:path>
            </a:pathLst>
          </a:cu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2070847" y="4397188"/>
            <a:ext cx="753035" cy="8337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837329" y="4397188"/>
            <a:ext cx="349624" cy="833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667435" y="4639235"/>
            <a:ext cx="161365" cy="1748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983441" y="5109758"/>
            <a:ext cx="0" cy="2152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3455894" y="4639235"/>
            <a:ext cx="161365" cy="874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489510" y="4726641"/>
            <a:ext cx="161365" cy="874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200400" y="5109758"/>
            <a:ext cx="0" cy="2152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285565" y="5123267"/>
            <a:ext cx="0" cy="2152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2447364" y="3446822"/>
          <a:ext cx="267821" cy="267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1" name="Equation" r:id="rId5" imgW="368280" imgH="368280" progId="Equation.DSMT4">
                  <p:embed/>
                </p:oleObj>
              </mc:Choice>
              <mc:Fallback>
                <p:oleObj name="Equation" r:id="rId5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47364" y="3446822"/>
                        <a:ext cx="267821" cy="2678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1062879" y="5195653"/>
          <a:ext cx="238125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2" name="Equation" r:id="rId7" imgW="330120" imgH="355320" progId="Equation.DSMT4">
                  <p:embed/>
                </p:oleObj>
              </mc:Choice>
              <mc:Fallback>
                <p:oleObj name="Equation" r:id="rId7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2879" y="5195653"/>
                        <a:ext cx="238125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4140573" y="5109758"/>
          <a:ext cx="2381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3" name="Equation" r:id="rId9" imgW="330120" imgH="380880" progId="Equation.DSMT4">
                  <p:embed/>
                </p:oleObj>
              </mc:Choice>
              <mc:Fallback>
                <p:oleObj name="Equation" r:id="rId9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40573" y="5109758"/>
                        <a:ext cx="23812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2709582" y="5289797"/>
          <a:ext cx="22860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4" name="Equation" r:id="rId11" imgW="317160" imgH="355320" progId="Equation.DSMT4">
                  <p:embed/>
                </p:oleObj>
              </mc:Choice>
              <mc:Fallback>
                <p:oleObj name="Equation" r:id="rId11" imgW="31716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09582" y="5289797"/>
                        <a:ext cx="228600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202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9711592-03A5-4B42-A36B-AEA3D454CD0B}" vid="{BC50ED07-599E-4414-ABB3-82541E7BF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4506</TotalTime>
  <Words>324</Words>
  <Application>Microsoft Office PowerPoint</Application>
  <PresentationFormat>Widescreen</PresentationFormat>
  <Paragraphs>60</Paragraphs>
  <Slides>22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B Nazanin</vt:lpstr>
      <vt:lpstr>B Titr</vt:lpstr>
      <vt:lpstr>Calibri</vt:lpstr>
      <vt:lpstr>Calibri Light</vt:lpstr>
      <vt:lpstr>Theme1</vt:lpstr>
      <vt:lpstr>Equation</vt:lpstr>
      <vt:lpstr>MathType 6.0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hanieh</dc:creator>
  <cp:lastModifiedBy>Alireza Golestan</cp:lastModifiedBy>
  <cp:revision>241</cp:revision>
  <dcterms:created xsi:type="dcterms:W3CDTF">2015-11-12T17:53:35Z</dcterms:created>
  <dcterms:modified xsi:type="dcterms:W3CDTF">2015-12-03T11:59:24Z</dcterms:modified>
</cp:coreProperties>
</file>