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10" r:id="rId3"/>
    <p:sldId id="312" r:id="rId4"/>
    <p:sldId id="313" r:id="rId5"/>
    <p:sldId id="28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26" autoAdjust="0"/>
    <p:restoredTop sz="94660"/>
  </p:normalViewPr>
  <p:slideViewPr>
    <p:cSldViewPr snapToGrid="0">
      <p:cViewPr varScale="1">
        <p:scale>
          <a:sx n="71" d="100"/>
          <a:sy n="71" d="100"/>
        </p:scale>
        <p:origin x="80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زهرا رجبی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عربی دوم دبیرستان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درس  نهم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2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826994" y="2514600"/>
            <a:ext cx="11013141" cy="2977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5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الف : افعال ناقصه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افعال ناقصه به افعال زیر می گویند :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لیس – مادام – اصبح و...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این افعال همیشه در ابتدای یک مبتدا و خبر ( جمله اسمیه ) ظاهر می شوند و آن مبتدا و خبر را به صورت زیر تغییر می دهند.</a:t>
            </a:r>
            <a:endParaRPr lang="fa-IR" sz="25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8409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03412" y="2568388"/>
            <a:ext cx="11490511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اسم و خبر افعال ناقصه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هر یک از افعال ناقصه همواره دارای یک اسم و خبر هستند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اسم افعال ناقصه مانند فاعل و نائب فاعل بر سه قسم است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1- اسم ظاهر : کان التلمیذ شجاعا( التلمیذ : اسم کان )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2- ضمیر بارز : التلامیذُ کانوا نشیطین ( و : اسم کان)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3- ضمیر مستتر : التلمیذ کان شجاعا ( ( هو مستتر) در کان : اسم کان )</a:t>
            </a:r>
          </a:p>
          <a:p>
            <a:pPr algn="r">
              <a:lnSpc>
                <a:spcPct val="150000"/>
              </a:lnSpc>
            </a:pPr>
            <a:endParaRPr lang="fa-IR" sz="2500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7677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03412" y="2568388"/>
            <a:ext cx="11490511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خبر افعال ناقصه همانند خبر مبتدا بر چهار قسم است :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1- خبر مفرد ( خبری که جمله نیست) : کان التلمیذُ شجاعا کان علی ُّ حاکم المدینه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2- خبر جمله فعلیه : کان التلمیذ یذهب ، کانت النساءُ یذهبنَ الی المدرسه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3- خبر شبه جمله : کان المعلم فی الصف ، کانت التلمیذهً امام الصف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4 –خبر جمله اسمیه : کان التلمیذُ قلبه طاهر کانت النساء عملهن جمیل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دقت کنیدخبر جمله و شبه جمله در این حالت محلا محلا منصوب هستند</a:t>
            </a:r>
          </a:p>
        </p:txBody>
      </p:sp>
    </p:spTree>
    <p:extLst>
      <p:ext uri="{BB962C8B-B14F-4D97-AF65-F5344CB8AC3E}">
        <p14:creationId xmlns:p14="http://schemas.microsoft.com/office/powerpoint/2010/main" val="478435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215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123</cp:revision>
  <dcterms:created xsi:type="dcterms:W3CDTF">2015-07-06T05:06:21Z</dcterms:created>
  <dcterms:modified xsi:type="dcterms:W3CDTF">2015-12-16T12:13:39Z</dcterms:modified>
</cp:coreProperties>
</file>