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8" r:id="rId3"/>
    <p:sldId id="300" r:id="rId4"/>
    <p:sldId id="301" r:id="rId5"/>
    <p:sldId id="299" r:id="rId6"/>
    <p:sldId id="302" r:id="rId7"/>
    <p:sldId id="28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71" d="100"/>
          <a:sy n="71" d="100"/>
        </p:scale>
        <p:origin x="72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زهرا رجبی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عربی دوم دبیرستان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درس  دوم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22729" y="1397132"/>
            <a:ext cx="1166756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انواع اعراب :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اعراب ظاهری اصلی : 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در این حالت حرکت های ضمه ، فتحه ، کسره و سکون را در آخر کلمه می بینیم که به </a:t>
            </a:r>
            <a:r>
              <a:rPr lang="fa-IR" sz="2400" b="1" dirty="0" smtClean="0">
                <a:cs typeface="B Nazanin" panose="00000400000000000000" pitchFamily="2" charset="-78"/>
              </a:rPr>
              <a:t>ترتیب </a:t>
            </a:r>
            <a:r>
              <a:rPr lang="fa-IR" sz="2400" b="1" dirty="0" smtClean="0">
                <a:cs typeface="B Nazanin" panose="00000400000000000000" pitchFamily="2" charset="-78"/>
              </a:rPr>
              <a:t>بیانگر رفع ، نصب ، جر و جزم کلمه می باشند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مثال :                 جاء المعلم               رایت المعلم                            سلمت علی المعلم                لم تکتب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44753" y="5017353"/>
            <a:ext cx="157062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فاعل و مرفوع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36341" y="5001527"/>
            <a:ext cx="157062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مغعول و منصوب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4288" y="4954835"/>
            <a:ext cx="12371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مجرور به حرف جر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773" y="5017353"/>
            <a:ext cx="1543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مضارع مجزوم</a:t>
            </a:r>
            <a:endParaRPr lang="en-US" sz="1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7019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36176" y="1553490"/>
            <a:ext cx="113986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اعراب ظاهری فرعی :</a:t>
            </a:r>
          </a:p>
          <a:p>
            <a:pPr algn="ctr">
              <a:lnSpc>
                <a:spcPct val="20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ct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این حالت کلمه در موقعیت های مختلف اعرابی به جای حرکت های ظاهری اصلی ، از حرفی و یا حرکتی به نیابت از حرکت دیگر استفاده می کند که نوع اعراب ( معرفه به حروف ) و یا </a:t>
            </a:r>
          </a:p>
          <a:p>
            <a:pPr algn="ct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( اعراب نیابی ) نامیده می شود و شامل موارد ذیل می باشد </a:t>
            </a:r>
          </a:p>
        </p:txBody>
      </p:sp>
    </p:spTree>
    <p:extLst>
      <p:ext uri="{BB962C8B-B14F-4D97-AF65-F5344CB8AC3E}">
        <p14:creationId xmlns:p14="http://schemas.microsoft.com/office/powerpoint/2010/main" val="2244182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2185502"/>
            <a:ext cx="1192754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اسم مثنی : در حالت رفع با ( ان ) و در حالت های نصب و جر یا ( </a:t>
            </a:r>
            <a:r>
              <a:rPr lang="fa-IR" sz="2800" b="1" dirty="0" smtClean="0">
                <a:cs typeface="B Nazanin" panose="00000400000000000000" pitchFamily="2" charset="-78"/>
              </a:rPr>
              <a:t>ین </a:t>
            </a:r>
            <a:r>
              <a:rPr lang="fa-IR" sz="2800" b="1" dirty="0" smtClean="0">
                <a:cs typeface="B Nazanin" panose="00000400000000000000" pitchFamily="2" charset="-78"/>
              </a:rPr>
              <a:t>) می آید که گفته می شود مرفوع به ( الف ) و منصوب یا مجرور به ( </a:t>
            </a:r>
            <a:r>
              <a:rPr lang="fa-IR" sz="2800" b="1" dirty="0" smtClean="0">
                <a:cs typeface="B Nazanin" panose="00000400000000000000" pitchFamily="2" charset="-78"/>
              </a:rPr>
              <a:t>ین)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مثال :     جاء المعلمان                              رایت المعلمین                         سلمت علی المعلمین</a:t>
            </a:r>
          </a:p>
          <a:p>
            <a:pPr algn="r">
              <a:lnSpc>
                <a:spcPct val="20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7110" y="4573600"/>
            <a:ext cx="19803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فاعل و مرفوع</a:t>
            </a:r>
          </a:p>
          <a:p>
            <a:pPr algn="r">
              <a:lnSpc>
                <a:spcPct val="200000"/>
              </a:lnSpc>
            </a:pPr>
            <a:r>
              <a:rPr lang="fa-IR" sz="16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با اعراب فرعی (الف)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3255" y="4573600"/>
            <a:ext cx="1980310" cy="106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مفعول به و منصوب</a:t>
            </a:r>
          </a:p>
          <a:p>
            <a:pPr algn="r">
              <a:lnSpc>
                <a:spcPct val="200000"/>
              </a:lnSpc>
            </a:pPr>
            <a:r>
              <a:rPr lang="fa-IR" sz="16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اعراب فرعی (ی )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95925" y="4573600"/>
            <a:ext cx="1980310" cy="156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مجرور به حرف جر</a:t>
            </a:r>
          </a:p>
          <a:p>
            <a:pPr algn="r">
              <a:lnSpc>
                <a:spcPct val="200000"/>
              </a:lnSpc>
            </a:pPr>
            <a:r>
              <a:rPr lang="fa-IR" sz="16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با اعراب فرعی ( ی )</a:t>
            </a:r>
          </a:p>
          <a:p>
            <a:pPr algn="r">
              <a:lnSpc>
                <a:spcPct val="200000"/>
              </a:lnSpc>
            </a:pPr>
            <a:endParaRPr lang="en-US" sz="1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5849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2198949"/>
            <a:ext cx="119275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نکته : ( ن ) اسم مثنی و یا جمع مذکر سالم ، حکم تنوین را دارد و در صورت مضاف واقع شدن آن ها، نون حذف می گردددر صورت مضاف واقع شدن چنین می شوند.</a:t>
            </a:r>
          </a:p>
          <a:p>
            <a:pPr algn="r">
              <a:lnSpc>
                <a:spcPct val="20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جاء معلما المدرسه        رایت معلمی المدرسه ، </a:t>
            </a:r>
            <a:r>
              <a:rPr lang="fa-IR" sz="2800" b="1" dirty="0" smtClean="0">
                <a:cs typeface="B Nazanin" panose="00000400000000000000" pitchFamily="2" charset="-78"/>
              </a:rPr>
              <a:t>سلمتُ علی  معلمیَ </a:t>
            </a:r>
            <a:r>
              <a:rPr lang="fa-IR" sz="2800" b="1" dirty="0" smtClean="0">
                <a:cs typeface="B Nazanin" panose="00000400000000000000" pitchFamily="2" charset="-78"/>
              </a:rPr>
              <a:t>المدرسه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37549" y="4627388"/>
            <a:ext cx="1980310" cy="106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مفعول به و منصوب</a:t>
            </a:r>
          </a:p>
          <a:p>
            <a:pPr algn="r">
              <a:lnSpc>
                <a:spcPct val="200000"/>
              </a:lnSpc>
            </a:pPr>
            <a:r>
              <a:rPr lang="fa-IR" sz="16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به (ی )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91165" y="4627388"/>
            <a:ext cx="1402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فاعل و مرفوع به (ا) مضاف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56212" y="4773010"/>
            <a:ext cx="140297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مجرور به حرف جر به (ی)</a:t>
            </a:r>
            <a:endParaRPr lang="en-US" sz="1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3417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01706" y="2407023"/>
            <a:ext cx="117258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جمع مذکر سالم : در حالت رفع با ( ون ) و در حالت های نصب و جر با ( - ین ) می آید که گفته می شود مرفوع به (واو) منصوب یا مجرور به (یاء) در حالت مضاف ، نون آن ها حذف می گردد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مثال : جاء المعلمون                                 رایت المعلمین                              سلمت علی المعلمین</a:t>
            </a:r>
          </a:p>
          <a:p>
            <a:pPr algn="r">
              <a:lnSpc>
                <a:spcPct val="15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جاء معلمو                                     المدرسه     رایت معلمی المدرسه ، سلمت علی معلمی المدرسه</a:t>
            </a:r>
          </a:p>
          <a:p>
            <a:pPr algn="r">
              <a:lnSpc>
                <a:spcPct val="15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85410" y="4203288"/>
            <a:ext cx="1891555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فاعل و مرفوع با اعراب فرعی (واو)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2010" y="4203288"/>
            <a:ext cx="1891555" cy="838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مفعول به و منصوب</a:t>
            </a:r>
          </a:p>
          <a:p>
            <a:pPr algn="r">
              <a:lnSpc>
                <a:spcPct val="150000"/>
              </a:lnSpc>
            </a:pPr>
            <a:r>
              <a:rPr lang="fa-IR" sz="16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با اعراب فرعی (ی)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253045"/>
            <a:ext cx="1891555" cy="838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مجرور به حرف جر</a:t>
            </a:r>
          </a:p>
          <a:p>
            <a:pPr algn="r">
              <a:lnSpc>
                <a:spcPct val="150000"/>
              </a:lnSpc>
            </a:pPr>
            <a:r>
              <a:rPr lang="fa-IR" sz="16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با اعراب فرعی (ی)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03659" y="6127082"/>
            <a:ext cx="28238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فاعل و مرفوع با اعراب فرعی (واو)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83187" y="6119516"/>
            <a:ext cx="168536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مضاف الیه و مجرور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2715" y="6127082"/>
            <a:ext cx="1685363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مفعول به و منصوب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799" y="6127082"/>
            <a:ext cx="168536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مجرور به حرف جر</a:t>
            </a:r>
            <a:endParaRPr lang="en-US" sz="1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3399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401</Words>
  <Application>Microsoft Office PowerPoint</Application>
  <PresentationFormat>Widescreen</PresentationFormat>
  <Paragraphs>48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93</cp:revision>
  <dcterms:created xsi:type="dcterms:W3CDTF">2015-07-06T05:06:21Z</dcterms:created>
  <dcterms:modified xsi:type="dcterms:W3CDTF">2015-12-16T12:07:39Z</dcterms:modified>
</cp:coreProperties>
</file>