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3" r:id="rId3"/>
    <p:sldId id="304" r:id="rId4"/>
    <p:sldId id="302" r:id="rId5"/>
    <p:sldId id="305" r:id="rId6"/>
    <p:sldId id="306" r:id="rId7"/>
    <p:sldId id="28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t>12/13/2015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23032" y="5082175"/>
            <a:ext cx="6233375" cy="102335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-1905" algn="ctr" rtl="1">
              <a:lnSpc>
                <a:spcPct val="150000"/>
              </a:lnSpc>
            </a:pPr>
            <a:r>
              <a:rPr lang="fa-IR" sz="4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مدرس : زهرا رجبی</a:t>
            </a:r>
            <a:endParaRPr lang="en-US" sz="4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43953" y="1085367"/>
            <a:ext cx="85915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905" algn="ctr" rtl="1">
              <a:lnSpc>
                <a:spcPct val="200000"/>
              </a:lnSpc>
            </a:pPr>
            <a:r>
              <a:rPr lang="fa-IR" sz="60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عربی دوم دبیرستان</a:t>
            </a:r>
          </a:p>
          <a:p>
            <a:pPr indent="-1905" algn="ctr" rtl="1">
              <a:lnSpc>
                <a:spcPct val="200000"/>
              </a:lnSpc>
            </a:pPr>
            <a:r>
              <a:rPr lang="fa-IR" sz="48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درس  سوم</a:t>
            </a:r>
            <a:endParaRPr lang="en-US" sz="48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80390"/>
              </p:ext>
            </p:extLst>
          </p:nvPr>
        </p:nvGraphicFramePr>
        <p:xfrm>
          <a:off x="4394200" y="2362200"/>
          <a:ext cx="9144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8" name="Equation" r:id="rId3" imgW="914400" imgH="272160" progId="Equation.DSMT4">
                  <p:embed/>
                </p:oleObj>
              </mc:Choice>
              <mc:Fallback>
                <p:oleObj name="Equation" r:id="rId3" imgW="914400" imgH="272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27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845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-161365" y="1089212"/>
            <a:ext cx="1204856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الاعراب المحلی ، الاعراب تقدیری </a:t>
            </a:r>
          </a:p>
          <a:p>
            <a:pPr algn="r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اعراب تقدیری : برخی از اسم های معرب اعراب ظاهری را نمی پذیرند که به سه دسته تقسیم 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می شوند و اعراب آن ها تقدیری است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الف ) اسم مقصور : به اسم هایی مانند ( هدی – دنیا ) که به حرف ( الف) ختم می شوند و اعراب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 آن ها تقدیری است .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جاءت الهدی                                     رایت الهدی                             سلمت علی الهدی                      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03659" y="5558206"/>
            <a:ext cx="20305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فاعل و تقدیرا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3400" y="5644014"/>
            <a:ext cx="25347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مفعول به و تقدیرا منصوب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785724"/>
            <a:ext cx="2534770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مجرور به حرف جر تقدیرا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2226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95834" y="2299447"/>
            <a:ext cx="117258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اسم منقوص : به اسم هایی مانند ( قاضی ) که به حرف یاء ما قبل مکسور ( غیر مشدد ) ختم 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می شوند گویند . این اسم ها در دو حالت رفع و جر اعراب تقدیری و در حالت نصب اعراب ظاهری اصلی دارند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جاء القاضی                                        رایت القاضی                                  سلمت علی القاضی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20518" y="4880390"/>
            <a:ext cx="20305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فاعل و تقدیرا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8482" y="4834223"/>
            <a:ext cx="166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مفعول به و تقدیرا منصوب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833" y="4880390"/>
            <a:ext cx="1694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 مجرور به حرف جر تقدیرا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4499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3927" y="2662518"/>
            <a:ext cx="117258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ج) اسم مضاف به ( یا ) ی متکلم وحده : اسم هایی که به (یا) ی متکلم وحده نیز اضافه شوند دارای اعراب تقدیری هستند.</a:t>
            </a:r>
          </a:p>
          <a:p>
            <a:pPr algn="r">
              <a:lnSpc>
                <a:spcPct val="150000"/>
              </a:lnSpc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جاءت امّی                                              رایت امّی                                سلمت علی امّی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62564" y="5238839"/>
            <a:ext cx="13850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فاعل و تقدیرا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1623" y="5224654"/>
            <a:ext cx="166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مفعول به و تقدیرا منصوب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926" y="5232587"/>
            <a:ext cx="1694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 مجرور به حرف جر تقدیرا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3399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5154" y="2904564"/>
            <a:ext cx="117258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اعراب محلی : کلمات مبنی که در محل اعراب قرار بگیرند دارای اعراب محلی هستند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هذا کتاب                                                               رایت الذّی</a:t>
            </a:r>
          </a:p>
          <a:p>
            <a:pPr algn="r">
              <a:lnSpc>
                <a:spcPct val="150000"/>
              </a:lnSpc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در صورتی که جمله و یا شبه جمله دارای نقش باشد اعرابش محلی است</a:t>
            </a: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التلامیذ یلعبون فی الساحه                                     شرف المکان بالمکین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94477" y="4163073"/>
            <a:ext cx="2346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مبتدا و محلا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88877" y="4163073"/>
            <a:ext cx="2346512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مفعول به و محلا منصوب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84141" y="6018824"/>
            <a:ext cx="3366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جمله فعلیه خبر و محلا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3011" y="6045718"/>
            <a:ext cx="3366248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شبه جمله خبر و محلا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9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990165" y="2407023"/>
            <a:ext cx="86868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14400" y="2514599"/>
            <a:ext cx="110131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اسم مقصور در صورتی که منصرف و خالی از ( ال ) باشد ، و مضاف نباشد غالبا ( الف) آن به ( تنوین فتح ) تبدیل می گردد مانند: هدی اما در هر صورت اعراب این اسم ها تقدیری است</a:t>
            </a:r>
          </a:p>
          <a:p>
            <a:pPr algn="r">
              <a:lnSpc>
                <a:spcPct val="150000"/>
              </a:lnSpc>
            </a:pP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2800" b="1" dirty="0" smtClean="0">
                <a:cs typeface="B Nazanin" panose="00000400000000000000" pitchFamily="2" charset="-78"/>
              </a:rPr>
              <a:t>جاءت هدی</a:t>
            </a:r>
            <a:endParaRPr lang="fa-IR" sz="2000" b="1" dirty="0" smtClean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7995" y="5192255"/>
            <a:ext cx="2346512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فاعل و تقدیرا مرفوع</a:t>
            </a:r>
            <a:endParaRPr lang="fa-IR" sz="16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612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266682" y="1803042"/>
            <a:ext cx="6967470" cy="3000778"/>
          </a:xfrm>
          <a:prstGeom prst="roundRect">
            <a:avLst/>
          </a:prstGeom>
          <a:ln w="57150">
            <a:solidFill>
              <a:srgbClr val="C00000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327301" y="2511380"/>
            <a:ext cx="328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9600" dirty="0" smtClean="0">
                <a:cs typeface="B Titr" panose="00000700000000000000" pitchFamily="2" charset="-78"/>
              </a:rPr>
              <a:t>پایان</a:t>
            </a:r>
            <a:endParaRPr lang="en-US" sz="9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307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322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103</cp:revision>
  <dcterms:created xsi:type="dcterms:W3CDTF">2015-07-06T05:06:21Z</dcterms:created>
  <dcterms:modified xsi:type="dcterms:W3CDTF">2015-12-13T13:11:22Z</dcterms:modified>
</cp:coreProperties>
</file>