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0" r:id="rId3"/>
    <p:sldId id="311" r:id="rId4"/>
    <p:sldId id="313" r:id="rId5"/>
    <p:sldId id="312" r:id="rId6"/>
    <p:sldId id="314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</a:t>
            </a: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هشتم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26994" y="2514600"/>
            <a:ext cx="11013141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معلوم و مجمهول ( مبنی للمعلوم و مبنی للمجهول )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فعل معلوم ( مبنی للمعلوم ) : فعلی است که فاعل آن ( معلوم ) و مشخص باشد</a:t>
            </a:r>
          </a:p>
          <a:p>
            <a:pPr algn="r">
              <a:lnSpc>
                <a:spcPct val="150000"/>
              </a:lnSpc>
            </a:pPr>
            <a:r>
              <a:rPr lang="fa-IR" sz="2500" dirty="0" smtClean="0">
                <a:cs typeface="B Nazanin" panose="00000400000000000000" pitchFamily="2" charset="-78"/>
              </a:rPr>
              <a:t>مثال : علی شیشه را شکست ( چه کسی شیشه را شکست ؟ علی )</a:t>
            </a:r>
          </a:p>
          <a:p>
            <a:pPr algn="r">
              <a:lnSpc>
                <a:spcPct val="150000"/>
              </a:lnSpc>
            </a:pPr>
            <a:r>
              <a:rPr lang="fa-IR" sz="2500" dirty="0" smtClean="0">
                <a:cs typeface="B Nazanin" panose="00000400000000000000" pitchFamily="2" charset="-78"/>
              </a:rPr>
              <a:t>ذهب علی الی المدرسه ( فاعل – علی )</a:t>
            </a:r>
          </a:p>
          <a:p>
            <a:pPr algn="r">
              <a:lnSpc>
                <a:spcPct val="150000"/>
              </a:lnSpc>
            </a:pPr>
            <a:r>
              <a:rPr lang="fa-IR" sz="2500" b="1" dirty="0" smtClean="0">
                <a:cs typeface="B Nazanin" panose="00000400000000000000" pitchFamily="2" charset="-78"/>
              </a:rPr>
              <a:t>فعل مجهول ( مبنی للمجهول ): فعلی است که فاعل آن ( مجهول ) و نا مشخص باشد</a:t>
            </a:r>
            <a:endParaRPr lang="fa-IR" sz="2500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500" dirty="0" smtClean="0">
                <a:cs typeface="B Nazanin" panose="00000400000000000000" pitchFamily="2" charset="-78"/>
              </a:rPr>
              <a:t>مثال : شیشه شکسته شد .    ( چه کسی شیشه را شکست ؟ )</a:t>
            </a:r>
          </a:p>
          <a:p>
            <a:pPr algn="r">
              <a:lnSpc>
                <a:spcPct val="150000"/>
              </a:lnSpc>
            </a:pPr>
            <a:r>
              <a:rPr lang="fa-IR" sz="2500" dirty="0" smtClean="0">
                <a:cs typeface="B Nazanin" panose="00000400000000000000" pitchFamily="2" charset="-78"/>
              </a:rPr>
              <a:t>کتب الدرس   ( درس نوشته شد )</a:t>
            </a:r>
            <a:endParaRPr lang="fa-IR" sz="25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840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-174812" y="2528047"/>
            <a:ext cx="1201494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مجهول کردن فعل معلوم :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مجهول کردن فعل ماضی :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ابتدا عین الفعل ( دومین حرف اصلی ) را مکسور (-ِ) می کنیم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تمام حروف متحرک قبل از عین الفعل را مضموم (-ُ) می کنیم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مثال : کتب ( نوشت)          کُتِبَ ( نوشته شد                اِکتسب ( به دست آورد )          اُکتسِب ( به دست آورده شد)</a:t>
            </a:r>
          </a:p>
          <a:p>
            <a:pPr algn="r">
              <a:lnSpc>
                <a:spcPct val="200000"/>
              </a:lnSpc>
            </a:pPr>
            <a:endParaRPr lang="fa-IR" b="1" dirty="0" smtClean="0">
              <a:cs typeface="B Nazanin" panose="00000400000000000000" pitchFamily="2" charset="-78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9014011" y="5934635"/>
            <a:ext cx="4975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124200" y="5948082"/>
            <a:ext cx="4975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352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-1317812" y="2191870"/>
            <a:ext cx="132050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مجهول کردن مضارع :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ابتدا عین الفعل ( دومین حرف اصلی ) را مفتوح (_َ) می کنیم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فقط حرف مضارع را مضموم (-ُ) می کنیم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مثال : یرزق ( روزی می دهد )           یُرزَقُ ( روزی داده می شود )                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یَخلُقُ ( می آفریند )           یُخلَقُ ( آفریده می شود)</a:t>
            </a:r>
          </a:p>
          <a:p>
            <a:pPr algn="r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فعل مجهول فقط از فعل های متعدی ساخته می شود بنابراین نمیتوان فعل لازم را مجهول کرد</a:t>
            </a:r>
          </a:p>
          <a:p>
            <a:pPr algn="r">
              <a:lnSpc>
                <a:spcPct val="200000"/>
              </a:lnSpc>
            </a:pPr>
            <a:endParaRPr lang="fa-IR" b="1" dirty="0" smtClean="0">
              <a:cs typeface="B Nazanin" panose="000004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9157446" y="5634317"/>
            <a:ext cx="4975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8193741" y="4953000"/>
            <a:ext cx="4975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397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2407023"/>
            <a:ext cx="118401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مجهول کردن جمله معلوم :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1- فاعل را از جمله حذف کنیم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2- مفعول را جایگزین فاعل کرده و به عنوان ( نائب فاعل ) آن را مرفوع کنیم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3- در صورت نیاز ، جنسیت ( مذکر و مونث ) فعل را متناسب با (نائب فاعل ) تغییر می دهیم 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4- فعل را طبق قاعده ای که گفته شد مجهول می کنیم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1212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2877670"/>
            <a:ext cx="118401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مثال : 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کتب علی ُّ الدرس ( علی درس را نوشت</a:t>
            </a:r>
          </a:p>
          <a:p>
            <a:pPr algn="r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کُتِبَ الدَرسُ  ( دس نوشته شد )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28729" y="4216498"/>
            <a:ext cx="161140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فاعل و مرفوع</a:t>
            </a:r>
            <a:endParaRPr lang="fa-IR" sz="1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28847" y="4216498"/>
            <a:ext cx="161140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مفعول و منصوب</a:t>
            </a:r>
            <a:endParaRPr lang="fa-IR" sz="1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07823" y="5553636"/>
            <a:ext cx="253813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نائب فاعل و مرفوع</a:t>
            </a:r>
            <a:endParaRPr lang="fa-IR" sz="1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9587753" y="4216498"/>
            <a:ext cx="84492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0254503" y="5553636"/>
            <a:ext cx="84492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76965" y="4216498"/>
            <a:ext cx="42246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278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326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117</cp:revision>
  <dcterms:created xsi:type="dcterms:W3CDTF">2015-07-06T05:06:21Z</dcterms:created>
  <dcterms:modified xsi:type="dcterms:W3CDTF">2015-12-15T07:20:41Z</dcterms:modified>
</cp:coreProperties>
</file>