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02" r:id="rId3"/>
    <p:sldId id="303" r:id="rId4"/>
    <p:sldId id="304" r:id="rId5"/>
    <p:sldId id="305" r:id="rId6"/>
    <p:sldId id="284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65" autoAdjust="0"/>
    <p:restoredTop sz="94660"/>
  </p:normalViewPr>
  <p:slideViewPr>
    <p:cSldViewPr snapToGrid="0">
      <p:cViewPr varScale="1">
        <p:scale>
          <a:sx n="71" d="100"/>
          <a:sy n="71" d="100"/>
        </p:scale>
        <p:origin x="72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336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438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265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268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916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758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737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851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097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842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091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409256-BB9D-4EE1-978B-903609A03B5E}" type="datetimeFigureOut">
              <a:rPr lang="en-US" smtClean="0"/>
              <a:t>12/13/2015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856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223032" y="5082175"/>
            <a:ext cx="6233375" cy="102335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indent="-1905" algn="ctr" rtl="1">
              <a:lnSpc>
                <a:spcPct val="150000"/>
              </a:lnSpc>
            </a:pPr>
            <a:r>
              <a:rPr lang="fa-IR" sz="44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مدرس : زهرا رجبی</a:t>
            </a:r>
            <a:endParaRPr lang="en-US" sz="4400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043953" y="1085367"/>
            <a:ext cx="859153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905" algn="ctr" rtl="1">
              <a:lnSpc>
                <a:spcPct val="200000"/>
              </a:lnSpc>
            </a:pPr>
            <a:r>
              <a:rPr lang="fa-IR" sz="60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عربی دوم دبیرستان</a:t>
            </a:r>
          </a:p>
          <a:p>
            <a:pPr indent="-1905" algn="ctr" rtl="1">
              <a:lnSpc>
                <a:spcPct val="200000"/>
              </a:lnSpc>
            </a:pPr>
            <a:r>
              <a:rPr lang="fa-IR" sz="48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درس  </a:t>
            </a:r>
            <a:r>
              <a:rPr lang="fa-IR" sz="48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سوم</a:t>
            </a:r>
            <a:endParaRPr lang="en-US" sz="4800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1580390"/>
              </p:ext>
            </p:extLst>
          </p:nvPr>
        </p:nvGraphicFramePr>
        <p:xfrm>
          <a:off x="4394200" y="2362200"/>
          <a:ext cx="914400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0" name="Equation" r:id="rId3" imgW="914400" imgH="272160" progId="Equation.DSMT4">
                  <p:embed/>
                </p:oleObj>
              </mc:Choice>
              <mc:Fallback>
                <p:oleObj name="Equation" r:id="rId3" imgW="914400" imgH="272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94200" y="2362200"/>
                        <a:ext cx="914400" cy="271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2845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990165" y="2407023"/>
            <a:ext cx="86868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61365" y="1694329"/>
            <a:ext cx="11725835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علامات الاعراب الفرعیه 2</a:t>
            </a:r>
          </a:p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الجمع السالم المونث – المنوع من الصرف</a:t>
            </a:r>
          </a:p>
          <a:p>
            <a:pPr algn="r">
              <a:lnSpc>
                <a:spcPct val="150000"/>
              </a:lnSpc>
            </a:pPr>
            <a:endParaRPr lang="fa-IR" sz="2800" b="1" dirty="0" smtClean="0">
              <a:cs typeface="B Nazanin" panose="00000400000000000000" pitchFamily="2" charset="-78"/>
            </a:endParaRPr>
          </a:p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1- جمع مونث سالم : با ( ات ) جمع بسته می شود و در حالت نصب به جای فتحه که علامت نصب است حرکت کسره می گیرد . </a:t>
            </a:r>
          </a:p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رایت المعلمات</a:t>
            </a:r>
          </a:p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             مفعول به و منصوب به اعراب فرعی کسره</a:t>
            </a:r>
            <a:endParaRPr lang="fa-IR" sz="2000" b="1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733995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990165" y="2407023"/>
            <a:ext cx="86868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34470" y="2433917"/>
            <a:ext cx="11725835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2- اسم های غیر منصرف : این اسم ها در حالت جر به جای کسره که علامت جر است یا اعراب فرعی فتحه می آیند</a:t>
            </a:r>
          </a:p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سلمت علی فاطمه</a:t>
            </a:r>
          </a:p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                          مجرور به حرف جر با اعراب فرعی فتحه</a:t>
            </a:r>
            <a:endParaRPr lang="fa-IR" sz="1600" b="1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012417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990165" y="2407023"/>
            <a:ext cx="86868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07576" y="2675964"/>
            <a:ext cx="11725835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مهمترین اسم ها ی غیر منصرف :</a:t>
            </a:r>
          </a:p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1- علم مونث ( فاطمه ، مریم ، فلسطین )</a:t>
            </a:r>
          </a:p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2- علم غیر عربی ( ابراهیم ، یوسف ، بهروز )</a:t>
            </a:r>
          </a:p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3- صفت بر وزن افعل ( احسن – احمر )</a:t>
            </a:r>
          </a:p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4- جمع مکسر بر وزن ( مفاعل ) و ( مفاعیل ) و مانند آن ( مساجد – مفاتیح )</a:t>
            </a:r>
          </a:p>
          <a:p>
            <a:pPr algn="r">
              <a:lnSpc>
                <a:spcPct val="150000"/>
              </a:lnSpc>
            </a:pPr>
            <a:endParaRPr lang="fa-IR" sz="1600" b="1" dirty="0" smtClean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154179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990165" y="2407023"/>
            <a:ext cx="86868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07576" y="2541493"/>
            <a:ext cx="1172583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نکته :</a:t>
            </a:r>
          </a:p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1- جمع مکسر با 5 حرف یا بیشتر در صورتی که حرف سوم آن الف باشد غیر منصرف است</a:t>
            </a:r>
          </a:p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2- اسم ها غیر منصرف تنوین نمی پذیرند</a:t>
            </a:r>
          </a:p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3- اسم های غیر منصرف اگر ( ال ) بگیرند یا مضاف واقع شوند حرکت کسره را می پذیرند</a:t>
            </a:r>
          </a:p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( دخلت الی المنازل – دخلت الی منازل المدینه )</a:t>
            </a:r>
            <a:endParaRPr lang="fa-IR" sz="1600" b="1" dirty="0" smtClean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657476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266682" y="1803042"/>
            <a:ext cx="6967470" cy="3000778"/>
          </a:xfrm>
          <a:prstGeom prst="roundRect">
            <a:avLst/>
          </a:prstGeom>
          <a:ln w="57150">
            <a:solidFill>
              <a:srgbClr val="C00000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327301" y="2511380"/>
            <a:ext cx="32841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9600" dirty="0" smtClean="0">
                <a:cs typeface="B Titr" panose="00000700000000000000" pitchFamily="2" charset="-78"/>
              </a:rPr>
              <a:t>پایان</a:t>
            </a:r>
            <a:endParaRPr lang="en-US" sz="96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830785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757</TotalTime>
  <Words>214</Words>
  <Application>Microsoft Office PowerPoint</Application>
  <PresentationFormat>Widescreen</PresentationFormat>
  <Paragraphs>23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Alireza Golestan</dc:creator>
  <cp:lastModifiedBy>Alireza Golestan</cp:lastModifiedBy>
  <cp:revision>95</cp:revision>
  <dcterms:created xsi:type="dcterms:W3CDTF">2015-07-06T05:06:21Z</dcterms:created>
  <dcterms:modified xsi:type="dcterms:W3CDTF">2015-12-13T12:06:59Z</dcterms:modified>
</cp:coreProperties>
</file>