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27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7" autoAdjust="0"/>
    <p:restoredTop sz="94660"/>
  </p:normalViewPr>
  <p:slideViewPr>
    <p:cSldViewPr snapToGrid="0">
      <p:cViewPr varScale="1">
        <p:scale>
          <a:sx n="71" d="100"/>
          <a:sy n="71" d="100"/>
        </p:scale>
        <p:origin x="74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36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3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6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68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758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73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5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9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842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09256-BB9D-4EE1-978B-903609A03B5E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791C-0A8C-41CF-A358-0882E33B6A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5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0" y="1458107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زبان فارسي2</a:t>
            </a: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درس </a:t>
            </a: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یازدهم</a:t>
            </a:r>
            <a:endParaRPr lang="en-US" sz="3200" b="1" dirty="0" smtClean="0">
              <a:solidFill>
                <a:srgbClr val="FF0000"/>
              </a:solidFill>
              <a:cs typeface="B Nazanin" pitchFamily="2" charset="-78"/>
            </a:endParaRPr>
          </a:p>
          <a:p>
            <a:pPr algn="ctr">
              <a:lnSpc>
                <a:spcPct val="200000"/>
              </a:lnSpc>
            </a:pPr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مدرس احترام خزایی </a:t>
            </a:r>
            <a:endParaRPr lang="en-US" sz="3200" b="1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80331" y="2312894"/>
            <a:ext cx="4827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3800" dirty="0" smtClean="0">
                <a:solidFill>
                  <a:srgbClr val="C00000"/>
                </a:solidFill>
                <a:cs typeface="B Titr" panose="00000700000000000000" pitchFamily="2" charset="-78"/>
              </a:rPr>
              <a:t>پایان</a:t>
            </a:r>
            <a:endParaRPr lang="en-US" sz="13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2921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6177" y="2602302"/>
            <a:ext cx="1157791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بدنه نوشته در برگیرنده حرف اصلی نویسنده و آغاز و پایان نوشته افزودن بر ارزش و اعتبار نوشته است.</a:t>
            </a:r>
            <a:endParaRPr lang="en-US" sz="2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شروع نوشته: اولین قسمتی که خواننده با آ« روبه­رو می­شود و باعث ایجاد انگیزه در خواننده می­شود.</a:t>
            </a:r>
            <a:endParaRPr lang="en-US" sz="2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برای شروع شیوه­های مختلفی وجود دارد نویسنده با درک درست و در نظر گرفتن </a:t>
            </a:r>
            <a:r>
              <a:rPr lang="ar-SA" sz="26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شرایط مخاطب</a:t>
            </a: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، </a:t>
            </a:r>
            <a:r>
              <a:rPr lang="ar-SA" sz="26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هدف</a:t>
            </a: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 </a:t>
            </a:r>
            <a:r>
              <a:rPr lang="ar-SA" sz="2600" b="1" u="sng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محتوای نوشته</a:t>
            </a:r>
            <a:r>
              <a:rPr lang="ar-SA" sz="26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می­تواند از شروع مناسبی استفاده کند. طول بخش آغازین نوشته با توجه به حجم نوشته متغیر است. در نوشته­های کوتاه معمولاً پاراگراف اول یا حتی چند جمله اول می­تواند تشکیل­دهنده بخش آغازین (شروع نوشته) باشد.</a:t>
            </a:r>
            <a:endParaRPr lang="en-US" sz="2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258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363071" y="1500755"/>
            <a:ext cx="1157791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ویژگی­های یک شروع مناسب</a:t>
            </a:r>
            <a:r>
              <a:rPr lang="ar-S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:</a:t>
            </a:r>
            <a:endParaRPr lang="fa-IR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endParaRPr lang="fa-IR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1- موضوع نوشته را مشخص می­کند 2- هدف نویسنده را مشخص می­کند 3- ایجاد اشتیاق و علاقه به خواننده و تحرک در نوشته 4- فضا و حال و هوای نوشته را تعیین می­کند (فضاسازی</a:t>
            </a: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)</a:t>
            </a:r>
            <a:endParaRPr lang="fa-IR" sz="28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ar-S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5- </a:t>
            </a:r>
            <a:r>
              <a:rPr lang="ar-S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موقعیت و ضرورت نوشتن را آشکار می­کند 6- خواننده را برای درک بدنه نوشته آماده می­کند و بر خواننده تأثیر می­گذارد 7- به نوشته جهت می­دهد و آن را منسجم می­سازد.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98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82389" y="2535068"/>
            <a:ext cx="116048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فضاسازی: آغاز نوشته می­تواند سیر آتی نوشته باشد و نتایج اجتماعی آن را در قالب کلمات، جملات و توصیفات منعکس کند. به این کار فضاسازی گفته می­شود.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فضاسازی یعنی این­که به فراخور محتوای نوشته زمینه­های مناسب روانی را در خواننده یا شنونده ایجاد کنیم.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شاعران و نویسندگان برای تأثیرگذاری غالباً از عنصر فضاسازی استفاده می­کنند.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گذشتگان به فضاسازی براعت استهلال و در قصیده حسن مطلع می­مند.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نتایج فضاسازی: 1- باعث جذابیت نوشته می­شود. 2- زمینه روحی و روانی مناسب را برای خواننده فراهم می­کند</a:t>
            </a: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.</a:t>
            </a:r>
            <a:endParaRPr lang="fa-IR" sz="24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3- به نوعی خواننده را غافلگیر می­کند و به دلیل تازگی در او اثر می­گذارد.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65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699247" y="2593539"/>
            <a:ext cx="1120364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برای آغاز نوشته از این موارد می­توان استفاده کرد</a:t>
            </a:r>
            <a:r>
              <a:rPr lang="ar-SA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fa-IR" sz="28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8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1- داشتان کوتاه    2- حکایت    3- ضرب­المثل    4- یک بیت شعر </a:t>
            </a:r>
            <a:r>
              <a:rPr lang="ar-SA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</a:t>
            </a:r>
            <a:r>
              <a:rPr lang="ar-SA" sz="28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5- سخنی از بزرگان     </a:t>
            </a:r>
            <a:endParaRPr lang="fa-IR" sz="2800" dirty="0" smtClean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6- </a:t>
            </a:r>
            <a:r>
              <a:rPr lang="ar-SA" sz="28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حدیث یا روایت        7- طرح یک سوال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ar-SA" sz="28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به جای استفاده از مقدمه­ها یاز پیش تعیین شده، بی­معنی و بی­ارتباط با موضوع باید با سرآغازی مناسب به نوشته </a:t>
            </a:r>
            <a:r>
              <a:rPr lang="ar-SA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تحرک</a:t>
            </a:r>
            <a:r>
              <a:rPr lang="fa-IR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800" dirty="0">
                <a:cs typeface="B Nazanin" panose="00000400000000000000" pitchFamily="2" charset="-78"/>
              </a:rPr>
              <a:t>ببخشیم و نظر خواننده و یا شنونده را جلب کنیم و در او تأثیر بگذاریم.</a:t>
            </a:r>
            <a:endParaRPr lang="en-US" sz="2800" dirty="0"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4268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10988" y="2559007"/>
            <a:ext cx="11443448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* پایان نوشته: جایی است که خواننده از نوشته جدا می­شود و خوب است به گونه­ای باشد که مزه شیرین نوشته در آن­جا به اوج برسد و یک پایان جالب و قوی نمی­تواند نوشته ضعیفی را نجات دهد اما یک پایان ضعیف می­تواند نوشته­ای قوی را ویران کند. جملات پایانی در حکم </a:t>
            </a: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ضربه نهایی است حساس و تعیین­کننده پس به پایان بردن یک نوشته نیز به اندازه آغاز کردن آن مهم دقیق و حساس است.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اگر نوشته پایان خوبی داشته باشد یاد و خاطره آن همواره در ذهن باقی می­ماند پایان هر نوشته متناسب با شروع آن و شیوه بیان مطالبی است که در سراسر نوشته مطرح شده است پس همه چیز به </a:t>
            </a:r>
            <a:r>
              <a:rPr lang="ar-SA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هنر نویسنده</a:t>
            </a: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و </a:t>
            </a:r>
            <a:r>
              <a:rPr lang="ar-SA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نوآوری­های</a:t>
            </a: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او بستگی دارد. پس قبل از کلمات پایانی بیشتر فکر کنیم هر آنچه درباره آغاز نوشته گفتم درباره پایان نیز همان­طور است</a:t>
            </a:r>
            <a:r>
              <a:rPr lang="ar-SA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332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121024" y="2775048"/>
            <a:ext cx="11808760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ar-S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شیوه­هی پایان دادن به نوشته</a:t>
            </a:r>
            <a:r>
              <a:rPr lang="ar-S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endParaRPr lang="fa-IR" sz="2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>
              <a:lnSpc>
                <a:spcPct val="200000"/>
              </a:lnSpc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1- طرح یک سوال 2- پاسخ دادن به پرسشی که در طول نوشته خواننده با آن درگیر بوده است  3- تکرار نظریه­ای که د رنوشته مطرح بوده است 4- استفاده از آیه، حدیث، ضرب­ا­لمثل، یک بیت شعر و... 5- خلاصه کردن </a:t>
            </a:r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129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9966" y="1779078"/>
            <a:ext cx="116406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نکات اصلی نوشته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* عنوان نوشته: نامی که نویسنده برای نوشته­اش انتخاب می­کند یک عنوان مناسب در جلب توجه خواننده 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ویژگی­های عنوان نوشته: 1- مؤثر در جلب توجه خواننده 2- همخوانی با محتوای نوشته و بیانگر محتوای نوشته 3- کوتاه و رسا 4- خوش­ساخت و خوش­ترکیب و نشانگر ذوق و هنر نویسنده 5- بر حسن تأثیر نویسنده </a:t>
            </a:r>
            <a:endParaRPr lang="fa-IR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  <a:tabLst>
                <a:tab pos="896620" algn="l"/>
              </a:tabLst>
            </a:pPr>
            <a:r>
              <a:rPr lang="ar-SA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می­افزاید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r">
              <a:lnSpc>
                <a:spcPct val="150000"/>
              </a:lnSpc>
            </a:pPr>
            <a:r>
              <a:rPr lang="ar-S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راه­های انتخاب عنوان نوشته: 1- استفاده از بخشی از یک آیه قرآن (تنفس صبح، ن والقلم) 2- انتخاب یک مصرع یا بخشی از یک شعر معروف (چون سبوی تشنه، تماشاگه راز) 3- انتخاب یک ضرب­المثل (از ماست که بر ماست، امان از دوغ لیلی)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1705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3071" y="2465112"/>
            <a:ext cx="1156447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4- متناقض­نما (پارادوکس) (روشن­تر از خاموشی، خفتگان بیدار، برگ بی­برگی</a:t>
            </a: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)</a:t>
            </a:r>
            <a:endParaRPr lang="fa-IR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 </a:t>
            </a: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5- سوال (چه باید کرد؟)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بیاموزیم: نباید فعل را بدون قرینه حذف کرد قرینه لفظی، قرینه معنوی، زمانی می­توانیم فعل یا بخشی از آن را حذف کنیم که قرینه آن در جمله بعد وجود داشته باشد.</a:t>
            </a:r>
            <a:endParaRPr 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rtl="1">
              <a:lnSpc>
                <a:spcPct val="150000"/>
              </a:lnSpc>
              <a:tabLst>
                <a:tab pos="896620" algn="l"/>
              </a:tabLst>
            </a:pPr>
            <a:r>
              <a:rPr lang="ar-SA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Lotus" panose="00000400000000000000" pitchFamily="2" charset="-78"/>
              </a:rPr>
              <a:t>و هم­چنین نباید جمله­ای بنویسیم که مفهوم نادرستی را برساند.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788460" y="2357301"/>
            <a:ext cx="92381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9333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755</Words>
  <Application>Microsoft Office PowerPoint</Application>
  <PresentationFormat>Widescreen</PresentationFormat>
  <Paragraphs>34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Golestan</dc:creator>
  <cp:lastModifiedBy>Alireza Golestan</cp:lastModifiedBy>
  <cp:revision>95</cp:revision>
  <dcterms:created xsi:type="dcterms:W3CDTF">2015-07-06T05:06:21Z</dcterms:created>
  <dcterms:modified xsi:type="dcterms:W3CDTF">2015-12-07T13:42:13Z</dcterms:modified>
</cp:coreProperties>
</file>