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7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660"/>
  </p:normalViewPr>
  <p:slideViewPr>
    <p:cSldViewPr snapToGrid="0">
      <p:cViewPr varScale="1">
        <p:scale>
          <a:sx n="55" d="100"/>
          <a:sy n="55" d="100"/>
        </p:scale>
        <p:origin x="108" y="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1458107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زبان فارسي2</a:t>
            </a:r>
          </a:p>
          <a:p>
            <a:pPr algn="ctr">
              <a:lnSpc>
                <a:spcPct val="200000"/>
              </a:lnSpc>
            </a:pPr>
            <a:r>
              <a:rPr lang="fa-IR" sz="3200" b="1" smtClean="0">
                <a:solidFill>
                  <a:srgbClr val="FF0000"/>
                </a:solidFill>
                <a:cs typeface="B Nazanin" pitchFamily="2" charset="-78"/>
              </a:rPr>
              <a:t>درس </a:t>
            </a:r>
            <a:r>
              <a:rPr lang="fa-IR" sz="3200" b="1" smtClean="0">
                <a:solidFill>
                  <a:srgbClr val="FF0000"/>
                </a:solidFill>
                <a:cs typeface="B Nazanin" pitchFamily="2" charset="-78"/>
              </a:rPr>
              <a:t>پنجم</a:t>
            </a:r>
            <a:endParaRPr lang="en-US" sz="32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مدرس احترام خزایی </a:t>
            </a:r>
            <a:endParaRPr lang="en-US" sz="3200" b="1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1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50" y="2291164"/>
            <a:ext cx="11458576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tabLst>
                <a:tab pos="473075" algn="l"/>
              </a:tabLst>
            </a:pPr>
            <a:r>
              <a:rPr lang="ar-SA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نوشتار معیار: به انواع نگارش در زبان فارسی امروز نوشتار معیار می­گویند و ویژگی­های آن به شرح ذیل است:</a:t>
            </a:r>
            <a:endParaRPr lang="en-US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1-</a:t>
            </a:r>
            <a:r>
              <a:rPr lang="ar-SA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زبان </a:t>
            </a:r>
            <a:r>
              <a:rPr lang="ar-SA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ملی و رسمی، فرهنگی و علمی، مطبوعاتی و آموزشی کشور است.</a:t>
            </a:r>
            <a:endParaRPr lang="en-US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2-</a:t>
            </a:r>
            <a:r>
              <a:rPr lang="ar-SA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زبان </a:t>
            </a:r>
            <a:r>
              <a:rPr lang="ar-SA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درس­خواندگان ایران است.</a:t>
            </a:r>
            <a:endParaRPr lang="en-US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3-</a:t>
            </a:r>
            <a:r>
              <a:rPr lang="ar-SA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این </a:t>
            </a:r>
            <a:r>
              <a:rPr lang="ar-SA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زبان به غیر فارسی زبان­ها آموزش داده می­شود.</a:t>
            </a:r>
            <a:endParaRPr lang="en-US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4-</a:t>
            </a:r>
            <a:r>
              <a:rPr lang="ar-SA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نشانه­ها </a:t>
            </a:r>
            <a:r>
              <a:rPr lang="ar-SA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و عناصر محلی، لهجه­ای، لغات مهجور فارسی و لغات بیگانه در آن دیده نمی­شود.</a:t>
            </a:r>
            <a:endParaRPr lang="en-US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5-</a:t>
            </a:r>
            <a:r>
              <a:rPr lang="ar-SA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زبان </a:t>
            </a:r>
            <a:r>
              <a:rPr lang="ar-SA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تثبیت شده و دارای اصول معینی است.</a:t>
            </a:r>
            <a:endParaRPr lang="en-US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6-</a:t>
            </a:r>
            <a:r>
              <a:rPr lang="ar-SA" sz="25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مطابق </a:t>
            </a:r>
            <a:r>
              <a:rPr lang="ar-SA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دستور زبان فارسی معاصر نوشته شده است.</a:t>
            </a:r>
            <a:endParaRPr lang="en-US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250000"/>
              </a:lnSpc>
            </a:pPr>
            <a:r>
              <a:rPr lang="en-US" sz="2500" b="1" dirty="0">
                <a:solidFill>
                  <a:srgbClr val="BFBFB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 </a:t>
            </a:r>
            <a:endParaRPr lang="en-US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197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0331" y="2312894"/>
            <a:ext cx="48274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38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پایان</a:t>
            </a:r>
            <a:endParaRPr lang="en-US" sz="13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2921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90762" y="2210097"/>
            <a:ext cx="93964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مهم­ترین عواملی که در ایجاد نوشته مؤثرند(تفاوت نوشته­ها):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1- زبان</a:t>
            </a:r>
            <a:endParaRPr lang="fa-IR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2- بیان</a:t>
            </a:r>
            <a:endParaRPr lang="fa-IR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3- قالب</a:t>
            </a:r>
            <a:endParaRPr lang="fa-IR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4- مخاطب</a:t>
            </a:r>
            <a:endParaRPr lang="fa-IR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5-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موضوع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131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688" y="1557114"/>
            <a:ext cx="11358562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ar-SA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انواع زبان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علمی: برای موضوعات علمی، فلسفی، دینی به کار می­رود. ویژگی­ها: وجود اصلاحات خاص آن علم در متن، به کار رفتن کلمات به صورت صریح و آشکار، استفاده نکردن از آرایه­های ادبی.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ادبی: علاوه بر انتقال پیام و معنا به زیبایی آفرینی نیز توجه دارد. ویژگی­ها: 1. استفاده از خیال و آرایه­های ادبی،2. ایجاد احساس و عاطفه در خواننده،3. انتقال پیام به صورت غیر مستقیم.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2734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2902" y="2157190"/>
            <a:ext cx="11687174" cy="414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اداری: نوشته­ای که بین دو اداره یا شخص و اداره رد و بدل می­شود و از چهارچوب و الگوی خاصی پیروی می­کند: 1. استفاده از اصطلاحات خاص: احتراماً، استدعا دارم... 2. خلاصه و صریح است 3. با هدف خاصی نوشته می­شود 4. رسمی و قالبی است.</a:t>
            </a:r>
            <a:endParaRPr lang="en-US" sz="2700" b="1" dirty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مطبوعاتی (روزنامه­ای): در روزنامه­ها، مجلات و نشریات مورد استفاده قرار می­گیرد که شامل این ویژگی­ها است: ویژگی­های مطبوعاتی: 1. استفاده از اصلاحات و عبارت­هایی که برای عموم قابل فهم باشد.</a:t>
            </a:r>
            <a:endParaRPr lang="en-US" sz="27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5941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9124" y="2093476"/>
            <a:ext cx="11096625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گفتاری: در داستان­ها و نقل قول­ها کاربرد دارد. ویژگی­ها:1. جابه­جایی ارکان دستوری 2. استفاده از کلمات به صورت شکسته 3. استفاده از اصلاحات عامیانه، امثال و کنایات 4. ساده و بی­تکلف و قابل فهم بودن.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کودکانه: در داستان­های کودکانه که مخاطب کودک است کاربرد دارد. ویژگی­ها:1. ساده و قابل فهم بودن 2. صمیمی و عاطفی بودن 3. گویا و واضح بودن 4. بدون ابهام و متناسب با فهم کودک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1890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8625" y="2046238"/>
            <a:ext cx="113871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انواع بیان (چگونگی بیان و ارائه موضوع): 1- طنز: کاربرد در انتقادهای سیاسی و اجتماعی منظورش را غیر جدی و 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جذاب 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بیان کنند. 2- جد: برای بیان موضوعات دیگر مثل علمی، اداری و...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انواع موضوع: موضوع نوشته در انتخاب نوع آن تأثیر زیادی دارد و بسته به موضوع زبان و بیان خاص و متناسب خود را 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طلب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400" b="1" dirty="0">
                <a:cs typeface="B Nazanin" panose="00000400000000000000" pitchFamily="2" charset="-78"/>
              </a:rPr>
              <a:t>می­کند و موضوع است که نوع قالب را مشخص می­کند موضوع­ها گوناگون است مثل: علمی، فلسفی، دینی، سیاسی، اجتماعی، فرهنگی.</a:t>
            </a:r>
            <a:endParaRPr lang="en-US" sz="2400" b="1" dirty="0">
              <a:cs typeface="B Nazanin" panose="00000400000000000000" pitchFamily="2" charset="-78"/>
            </a:endParaRPr>
          </a:p>
          <a:p>
            <a:pPr algn="r"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3588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0524" y="2267248"/>
            <a:ext cx="1128236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انواع مخاطب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1- شخصی (یک شخص خاص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)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2-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گروه یا قشر 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خاصی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3- عمومی (عموم مردم)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844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7686" y="2307788"/>
            <a:ext cx="11282363" cy="391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انواع قالب (شکل و فرم بیان مطلب تا حدود زیادی بستگی به موضوع نوشته دارد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):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1)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مقاله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معمولاً برای بیان مطالب علمی به کار می­رود.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2)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گزارش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برای شرح و توصیف یک رویداد، مکان یا موقعیت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3)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قطعه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ادبی: برای آفرینش زیبایی زبانی و بیان احساسات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4)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داستان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، رمان: برای بیان غیرمستقیم افکار نویسنده از طریق به تصویر کشیدن زندگی انسان 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340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86287" y="2115488"/>
            <a:ext cx="710088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5-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نامه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برای انتقال پیام رسمی یا دوستانه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6-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نمایشنامه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، فیلم­نامه: برای توصیف و به تصویر 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7-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کشیدن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مقاطعی از زندگی به شکلی هنری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8-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سفرنامه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برای شرح وقایع سفر واقعی یا خیالی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9-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زندگینامه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برای شرح زندگانی یک شخص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128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610</Words>
  <Application>Microsoft Office PowerPoint</Application>
  <PresentationFormat>Widescreen</PresentationFormat>
  <Paragraphs>43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B Lotus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76</cp:revision>
  <dcterms:created xsi:type="dcterms:W3CDTF">2015-07-06T05:06:21Z</dcterms:created>
  <dcterms:modified xsi:type="dcterms:W3CDTF">2015-11-08T12:31:18Z</dcterms:modified>
</cp:coreProperties>
</file>