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1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سوم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937" y="2301225"/>
            <a:ext cx="109680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تعریف ویرایش: اصلاح، تصحیح و بازبینی و آراستن نوشته را ویرایش (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edit</a:t>
            </a: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 می­گویند.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شکل خام نوشته: پیش­نویس / چرک­نویس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در فعالیت نوشتن سه عامل اصلی دخالت دارد: نویسنده ----&gt; نوشته ----&gt; خواننده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079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1155904"/>
            <a:ext cx="11658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ویرایش</a:t>
            </a:r>
            <a:r>
              <a:rPr lang="fa-IR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</a:p>
          <a:p>
            <a:pPr algn="ctr" rtl="1">
              <a:lnSpc>
                <a:spcPct val="150000"/>
              </a:lnSpc>
            </a:pP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فنی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آراستگی ظاهری و نظم و ترتیب بخشیدن به اثر: مثل: علائم نگارشی و نشانه­گذاری، رعایت رسم الخط صحیح کلمات، حاشیه­گذاری، عدم حشو و تکرار، زیاده نویسی و ناهمگونی و ناپیوستگی مطالب و...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زبانی و ساختاری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جنبه­های دستوری و نگارشی: مثل: بیاموزیم­های کتاب و... این ویرایش حوزه­ای گسترده­تر دارد و طبق زبان فارسی معیار اصلاح می­شود.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تخصصی</a:t>
            </a: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علمی و تخصصی بودن اثر: مثل: محتوای نوشته را کسانی که در آن موضوع خاص تخصص و تبحر داشته باشند از نظر علمی و تخصصی بررسی می­کنند.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162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50" y="2020878"/>
            <a:ext cx="1160144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کار اساسی و مهم در ویرایش: دقت در ارتباط و انسجام بندها، بررسی ضعف­ها، گره­ها، ناهمگونی­ها و ابهام­ها...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ارزشیابی یک اثر: از فرآورده نهایی و حاصل کار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یک نوشته پس از نگارش: نیاز به صرف وقت، دقت و تأمل زیاد ، حوصله و بردباری فراوان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نوشتن محصول: آگاهی، خلاقیت، دقت، حوصله، عشق، علاقه، توجه به ویرایش و پیراستن نوشته از نقایص احتمالی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 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520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238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73</cp:revision>
  <dcterms:created xsi:type="dcterms:W3CDTF">2015-07-06T05:06:21Z</dcterms:created>
  <dcterms:modified xsi:type="dcterms:W3CDTF">2015-11-08T12:14:46Z</dcterms:modified>
</cp:coreProperties>
</file>